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"/>
  </p:notesMasterIdLst>
  <p:sldIdLst>
    <p:sldId id="3585" r:id="rId3"/>
    <p:sldId id="3642" r:id="rId4"/>
    <p:sldId id="363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FD2C5-D483-4793-BDAB-2658A00478CB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C85DA-34B6-4BA2-9C2A-3323AD989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8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8788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09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A98469-E428-4EB3-8408-1D144B7811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E74A5-8860-4C97-AC9D-D46504F41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91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DB7FA1-DA02-411D-9BC0-9A032CA54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8B94D-8999-41F4-99C9-81F2053B1E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15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B36A0E-FF78-45D2-9CCB-B7EAA15DA2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6B2FBA-711C-43ED-AAC1-594D55904F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7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9774A8-5498-4620-B9F0-3081E4C4E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1BF30-E541-499C-9711-03FD896A4C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4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7E074D-678C-41D1-9E0C-3678D3AF1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EBC20-3709-478C-AABF-E121D04E15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06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5EE5F-592D-4AF2-94E5-8E91D3EA60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AAA64E-6A99-4219-9D80-64C7722DF8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895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C706DF-9B6A-4D0C-98FE-A885F46140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B72898-D40C-49A3-8AE5-58EC816F7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6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81BD24-BD77-4C9F-ABBA-11E5F417CE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292526-3424-4640-A9D8-EAB0328AB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5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5686F4-A9A6-425F-A0FC-D98B5EE6F7D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B82F8-0581-4ECF-BAA5-B47DE29A64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1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1DE5C2-8643-4444-A251-3D63353CBB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1F794-92F0-4803-AB90-C7C6581CE1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1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6AFD4E-0D2D-470F-87E9-E047160FFE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75D51-95D1-4650-A520-FB0E58CD54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234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59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88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16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08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79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31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69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57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79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85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9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7C2E083-46F7-494C-AD9F-86A2C8B22F0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Garamond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12/20/2020</a:t>
            </a:fld>
            <a:endParaRPr lang="en-US">
              <a:solidFill>
                <a:prstClr val="black">
                  <a:tint val="75000"/>
                </a:prstClr>
              </a:solidFill>
              <a:latin typeface="Garamond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Garamond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0967F90-E3D4-4970-8983-1DF967F6BBD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Garamond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51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607E3-2388-45F6-8334-9551E5D4165E}" type="datetimeFigureOut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606BC-8AB3-4269-911F-2A8DC2C05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9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DCA83E-C050-4845-B854-529D1ED82428}"/>
              </a:ext>
            </a:extLst>
          </p:cNvPr>
          <p:cNvSpPr txBox="1"/>
          <p:nvPr/>
        </p:nvSpPr>
        <p:spPr>
          <a:xfrm>
            <a:off x="4648200" y="228600"/>
            <a:ext cx="71785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Begin with the end in mind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The OPTIMAL SOLUTION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31B27CC-5512-4D0C-98B8-65790F88E2F4}"/>
              </a:ext>
            </a:extLst>
          </p:cNvPr>
          <p:cNvSpPr/>
          <p:nvPr/>
        </p:nvSpPr>
        <p:spPr>
          <a:xfrm>
            <a:off x="510364" y="4452324"/>
            <a:ext cx="2419333" cy="116958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Biggest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5AD5071-8426-4FF1-8C8D-2BEFADAD4928}"/>
              </a:ext>
            </a:extLst>
          </p:cNvPr>
          <p:cNvSpPr/>
          <p:nvPr/>
        </p:nvSpPr>
        <p:spPr>
          <a:xfrm>
            <a:off x="3108253" y="4474948"/>
            <a:ext cx="2419333" cy="116958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Medium High to Medium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20F577A-4C78-4495-89FB-3EB2D17CBC87}"/>
              </a:ext>
            </a:extLst>
          </p:cNvPr>
          <p:cNvSpPr/>
          <p:nvPr/>
        </p:nvSpPr>
        <p:spPr>
          <a:xfrm>
            <a:off x="5610449" y="4452323"/>
            <a:ext cx="2419333" cy="116958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Medium 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Medium Low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0B1934D-AA4C-4C22-9564-2FD7EA68AF14}"/>
              </a:ext>
            </a:extLst>
          </p:cNvPr>
          <p:cNvSpPr/>
          <p:nvPr/>
        </p:nvSpPr>
        <p:spPr>
          <a:xfrm>
            <a:off x="8237484" y="4474948"/>
            <a:ext cx="2419333" cy="116958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to Free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78AA90-CE37-47A0-8BA9-B7756AF63DA1}"/>
              </a:ext>
            </a:extLst>
          </p:cNvPr>
          <p:cNvSpPr txBox="1"/>
          <p:nvPr/>
        </p:nvSpPr>
        <p:spPr>
          <a:xfrm>
            <a:off x="3108253" y="3429000"/>
            <a:ext cx="13824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Parts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Optimal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AFF387-46A6-439B-A095-2FBC9DC8015A}"/>
              </a:ext>
            </a:extLst>
          </p:cNvPr>
          <p:cNvSpPr txBox="1"/>
          <p:nvPr/>
        </p:nvSpPr>
        <p:spPr>
          <a:xfrm>
            <a:off x="5289369" y="4121497"/>
            <a:ext cx="1613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Less Parts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4B54A3-C665-45F8-AF41-41B426E30BC1}"/>
              </a:ext>
            </a:extLst>
          </p:cNvPr>
          <p:cNvSpPr txBox="1"/>
          <p:nvPr/>
        </p:nvSpPr>
        <p:spPr>
          <a:xfrm>
            <a:off x="7567803" y="5570773"/>
            <a:ext cx="1568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Even Less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73D354-74C3-419C-85E9-B81C933CD5F7}"/>
              </a:ext>
            </a:extLst>
          </p:cNvPr>
          <p:cNvSpPr txBox="1"/>
          <p:nvPr/>
        </p:nvSpPr>
        <p:spPr>
          <a:xfrm>
            <a:off x="10239507" y="5570773"/>
            <a:ext cx="942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626CE2-0599-4786-898B-56BE447733ED}"/>
              </a:ext>
            </a:extLst>
          </p:cNvPr>
          <p:cNvSpPr txBox="1"/>
          <p:nvPr/>
        </p:nvSpPr>
        <p:spPr>
          <a:xfrm>
            <a:off x="662558" y="2828835"/>
            <a:ext cx="12658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&amp; Most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Robust</a:t>
            </a:r>
          </a:p>
        </p:txBody>
      </p:sp>
    </p:spTree>
    <p:extLst>
      <p:ext uri="{BB962C8B-B14F-4D97-AF65-F5344CB8AC3E}">
        <p14:creationId xmlns:p14="http://schemas.microsoft.com/office/powerpoint/2010/main" val="231008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4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DCA83E-C050-4845-B854-529D1ED82428}"/>
              </a:ext>
            </a:extLst>
          </p:cNvPr>
          <p:cNvSpPr txBox="1"/>
          <p:nvPr/>
        </p:nvSpPr>
        <p:spPr>
          <a:xfrm>
            <a:off x="4698701" y="228600"/>
            <a:ext cx="70775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Planning from Your Funnel</a:t>
            </a:r>
          </a:p>
        </p:txBody>
      </p:sp>
    </p:spTree>
    <p:extLst>
      <p:ext uri="{BB962C8B-B14F-4D97-AF65-F5344CB8AC3E}">
        <p14:creationId xmlns:p14="http://schemas.microsoft.com/office/powerpoint/2010/main" val="74123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DB6E0F7-F553-488B-BBAA-93589C163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327010"/>
              </p:ext>
            </p:extLst>
          </p:nvPr>
        </p:nvGraphicFramePr>
        <p:xfrm>
          <a:off x="401216" y="270588"/>
          <a:ext cx="11364687" cy="6218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88229">
                  <a:extLst>
                    <a:ext uri="{9D8B030D-6E8A-4147-A177-3AD203B41FA5}">
                      <a16:colId xmlns:a16="http://schemas.microsoft.com/office/drawing/2014/main" val="1547997838"/>
                    </a:ext>
                  </a:extLst>
                </a:gridCol>
                <a:gridCol w="3788229">
                  <a:extLst>
                    <a:ext uri="{9D8B030D-6E8A-4147-A177-3AD203B41FA5}">
                      <a16:colId xmlns:a16="http://schemas.microsoft.com/office/drawing/2014/main" val="1382305842"/>
                    </a:ext>
                  </a:extLst>
                </a:gridCol>
                <a:gridCol w="3788229">
                  <a:extLst>
                    <a:ext uri="{9D8B030D-6E8A-4147-A177-3AD203B41FA5}">
                      <a16:colId xmlns:a16="http://schemas.microsoft.com/office/drawing/2014/main" val="884740483"/>
                    </a:ext>
                  </a:extLst>
                </a:gridCol>
              </a:tblGrid>
              <a:tr h="4584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January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February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March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183058"/>
                  </a:ext>
                </a:extLst>
              </a:tr>
              <a:tr h="107755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92873"/>
                  </a:ext>
                </a:extLst>
              </a:tr>
              <a:tr h="4233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April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202186"/>
                  </a:ext>
                </a:extLst>
              </a:tr>
              <a:tr h="107755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26997"/>
                  </a:ext>
                </a:extLst>
              </a:tr>
              <a:tr h="5909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July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August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September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359097"/>
                  </a:ext>
                </a:extLst>
              </a:tr>
              <a:tr h="1077558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23544"/>
                  </a:ext>
                </a:extLst>
              </a:tr>
              <a:tr h="4354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October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November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December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312473"/>
                  </a:ext>
                </a:extLst>
              </a:tr>
              <a:tr h="107755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39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003439"/>
      </p:ext>
    </p:extLst>
  </p:cSld>
  <p:clrMapOvr>
    <a:masterClrMapping/>
  </p:clrMapOvr>
</p:sld>
</file>

<file path=ppt/theme/theme1.xml><?xml version="1.0" encoding="utf-8"?>
<a:theme xmlns:a="http://schemas.openxmlformats.org/drawingml/2006/main" name="10_WPN Template bottom r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PN Template.potx" id="{D8966B6E-33B3-4FCD-A9A8-A78A6DFFBE85}" vid="{01ED227B-144D-4415-B8CC-BAD0778D5135}"/>
    </a:ext>
  </a:extLst>
</a:theme>
</file>

<file path=ppt/theme/theme2.xml><?xml version="1.0" encoding="utf-8"?>
<a:theme xmlns:a="http://schemas.openxmlformats.org/drawingml/2006/main" name="Navigate_Timeline">
  <a:themeElements>
    <a:clrScheme name="pure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11511</TotalTime>
  <Words>51</Words>
  <Application>Microsoft Office PowerPoint</Application>
  <PresentationFormat>Widescreen</PresentationFormat>
  <Paragraphs>30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Abadi</vt:lpstr>
      <vt:lpstr>Arial</vt:lpstr>
      <vt:lpstr>Calibri</vt:lpstr>
      <vt:lpstr>Calibri Light</vt:lpstr>
      <vt:lpstr>Garamond</vt:lpstr>
      <vt:lpstr>10_WPN Template bottom right</vt:lpstr>
      <vt:lpstr>Navigate_Timeline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Fancy Nancy</dc:creator>
  <cp:lastModifiedBy>Fancy Nancy</cp:lastModifiedBy>
  <cp:revision>16</cp:revision>
  <dcterms:created xsi:type="dcterms:W3CDTF">2020-12-08T16:06:00Z</dcterms:created>
  <dcterms:modified xsi:type="dcterms:W3CDTF">2020-12-28T17:59:06Z</dcterms:modified>
</cp:coreProperties>
</file>