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285E"/>
    <a:srgbClr val="0069B8"/>
    <a:srgbClr val="008D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04" d="100"/>
          <a:sy n="104" d="100"/>
        </p:scale>
        <p:origin x="144"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E9DB3-4BEF-4261-94C2-C0FF9CF97B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9D0D05-299C-4FC2-945B-4037502B1D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498677-4CE7-4955-8F37-7BABF49E050A}"/>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5" name="Footer Placeholder 4">
            <a:extLst>
              <a:ext uri="{FF2B5EF4-FFF2-40B4-BE49-F238E27FC236}">
                <a16:creationId xmlns:a16="http://schemas.microsoft.com/office/drawing/2014/main" id="{98E63AE3-4921-4315-A692-C947AD67C2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AC89A9-8512-407C-BB4A-E9F9F5B44391}"/>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84312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12B77-BDA6-4DB5-9373-CBF3B3B753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9B604E-F90B-4526-9FB2-07284734E2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79BF7E-0EFB-4475-B0DE-6E8C93A6744E}"/>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5" name="Footer Placeholder 4">
            <a:extLst>
              <a:ext uri="{FF2B5EF4-FFF2-40B4-BE49-F238E27FC236}">
                <a16:creationId xmlns:a16="http://schemas.microsoft.com/office/drawing/2014/main" id="{07426FB6-87CD-4E81-BFAC-7443E5392B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879AC-A562-4A5F-A36F-B7A76411040F}"/>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1382380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9E7F1-70C9-47B2-8107-5539212506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1F7176-F6ED-4C40-A77F-C69D58F761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8D9F81-32D8-4B0D-96B7-EB022511B25B}"/>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5" name="Footer Placeholder 4">
            <a:extLst>
              <a:ext uri="{FF2B5EF4-FFF2-40B4-BE49-F238E27FC236}">
                <a16:creationId xmlns:a16="http://schemas.microsoft.com/office/drawing/2014/main" id="{D5108711-DB06-4A99-909C-A5D8BC01B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DB1D6-105F-4A84-AC63-856E254D91A0}"/>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1078918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7F89C-F541-474F-8543-71C8D3E453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C1C081-07ED-4DA6-801E-265E0F3E39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D1C0DA-D5F2-4CC9-9437-AB853DB808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1AABF3-7630-4265-8405-CB72545A99A0}"/>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6" name="Footer Placeholder 5">
            <a:extLst>
              <a:ext uri="{FF2B5EF4-FFF2-40B4-BE49-F238E27FC236}">
                <a16:creationId xmlns:a16="http://schemas.microsoft.com/office/drawing/2014/main" id="{CC1448A7-7472-4FAD-B5C8-19450FD5C7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8D4C74-9B42-4E34-A8C3-8B6EF1510C60}"/>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4141634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86FB-20E8-431D-93AF-F07E108243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EB1112-744E-42D9-98AF-7A10B0E126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29B661-E831-4475-9B64-B55C08E0E6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66C190-383B-4562-A56D-5A100FCF79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A8562F-A968-4196-A325-33B427A3CF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C81C8D-B6FE-4525-8DBA-2EF7288DDDDA}"/>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8" name="Footer Placeholder 7">
            <a:extLst>
              <a:ext uri="{FF2B5EF4-FFF2-40B4-BE49-F238E27FC236}">
                <a16:creationId xmlns:a16="http://schemas.microsoft.com/office/drawing/2014/main" id="{CE8D52D7-E024-4647-8C4C-D07E69D2A3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507CC3-8C74-460C-8C28-17ADE152D3D7}"/>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1466450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8F5D9-467A-42BF-86A9-38CE38B54A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1D2127-1E17-48B7-A2E8-48E31173D3BF}"/>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4" name="Footer Placeholder 3">
            <a:extLst>
              <a:ext uri="{FF2B5EF4-FFF2-40B4-BE49-F238E27FC236}">
                <a16:creationId xmlns:a16="http://schemas.microsoft.com/office/drawing/2014/main" id="{F1366C6E-7EEC-4263-B2A2-81FA3E3012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B4F2F3-AC6E-4F64-BDF0-1848A2FF3551}"/>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4202074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B55999-C6CD-47E6-8239-8B3ED86A35C3}"/>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3" name="Footer Placeholder 2">
            <a:extLst>
              <a:ext uri="{FF2B5EF4-FFF2-40B4-BE49-F238E27FC236}">
                <a16:creationId xmlns:a16="http://schemas.microsoft.com/office/drawing/2014/main" id="{6618DD8E-C702-49A0-9434-DBEFC49D77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FD5379-2347-46A4-A0CF-294F747ECD2A}"/>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1219166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919C4-136D-47A6-BE28-2572E81738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987579-666A-49AF-9976-A876449E60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6CE80A-2483-41C5-A84F-C16C50C423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D2A86-F569-4285-9E6B-4F23035BA0B2}"/>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6" name="Footer Placeholder 5">
            <a:extLst>
              <a:ext uri="{FF2B5EF4-FFF2-40B4-BE49-F238E27FC236}">
                <a16:creationId xmlns:a16="http://schemas.microsoft.com/office/drawing/2014/main" id="{8FBF44E8-BB4F-48F9-8F98-CE504F3DB6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DFBDF3-E8E4-4210-9135-09D3CE18A315}"/>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1492267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2A868-89C3-4D3B-8D25-628F7CD5F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6EDA48-FDFB-4D21-ABC9-4A6B2BD155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9D0A6D-95AD-4DB9-A2A5-4DE7A520DF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3B2A17-3D1C-4F69-93D4-B1EA5E67E99B}"/>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6" name="Footer Placeholder 5">
            <a:extLst>
              <a:ext uri="{FF2B5EF4-FFF2-40B4-BE49-F238E27FC236}">
                <a16:creationId xmlns:a16="http://schemas.microsoft.com/office/drawing/2014/main" id="{C188F0CE-CDF0-4615-8577-E632EDF477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C59A53-1CE7-4B9F-96A7-E965DEB8BDB7}"/>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3679339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704D-2AB3-45E8-8214-E283573C19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FCC152-5EB9-4EDA-B126-A9C6034BB8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7D5C4-5FCC-49B9-8E47-A84E362D27A8}"/>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5" name="Footer Placeholder 4">
            <a:extLst>
              <a:ext uri="{FF2B5EF4-FFF2-40B4-BE49-F238E27FC236}">
                <a16:creationId xmlns:a16="http://schemas.microsoft.com/office/drawing/2014/main" id="{729F66A4-DBC4-499A-B0D0-7CCA08D238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65A028-8AE4-4753-B835-681B272B7FDB}"/>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786840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D6B2DC-C4AC-4E57-81D7-DF25D1F954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CA2BF6-0AB4-4B42-89A1-282484F511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F87F5-433B-4CE8-820D-EC9496F565F8}"/>
              </a:ext>
            </a:extLst>
          </p:cNvPr>
          <p:cNvSpPr>
            <a:spLocks noGrp="1"/>
          </p:cNvSpPr>
          <p:nvPr>
            <p:ph type="dt" sz="half" idx="10"/>
          </p:nvPr>
        </p:nvSpPr>
        <p:spPr/>
        <p:txBody>
          <a:bodyPr/>
          <a:lstStyle/>
          <a:p>
            <a:fld id="{A49CEEAE-FA55-49F5-9884-DA562A400491}" type="datetimeFigureOut">
              <a:rPr lang="en-US" smtClean="0"/>
              <a:t>2/21/2021</a:t>
            </a:fld>
            <a:endParaRPr lang="en-US"/>
          </a:p>
        </p:txBody>
      </p:sp>
      <p:sp>
        <p:nvSpPr>
          <p:cNvPr id="5" name="Footer Placeholder 4">
            <a:extLst>
              <a:ext uri="{FF2B5EF4-FFF2-40B4-BE49-F238E27FC236}">
                <a16:creationId xmlns:a16="http://schemas.microsoft.com/office/drawing/2014/main" id="{1FBCE757-F8D9-485E-90FA-6E5A294850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BEB253-DEC6-4C67-981F-2BC560B54FF5}"/>
              </a:ext>
            </a:extLst>
          </p:cNvPr>
          <p:cNvSpPr>
            <a:spLocks noGrp="1"/>
          </p:cNvSpPr>
          <p:nvPr>
            <p:ph type="sldNum" sz="quarter" idx="12"/>
          </p:nvPr>
        </p:nvSpPr>
        <p:spPr/>
        <p:txBody>
          <a:bodyPr/>
          <a:lstStyle/>
          <a:p>
            <a:fld id="{B24EDEE2-090F-4B7B-BB92-9E12FCDB6257}" type="slidenum">
              <a:rPr lang="en-US" smtClean="0"/>
              <a:t>‹#›</a:t>
            </a:fld>
            <a:endParaRPr lang="en-US"/>
          </a:p>
        </p:txBody>
      </p:sp>
    </p:spTree>
    <p:extLst>
      <p:ext uri="{BB962C8B-B14F-4D97-AF65-F5344CB8AC3E}">
        <p14:creationId xmlns:p14="http://schemas.microsoft.com/office/powerpoint/2010/main" val="92073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02FE2B-0837-4B8D-8526-1819975EF3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C1DB42-3DFA-4E1F-8325-0F72A4890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DDA7C9-CDFB-4345-8B0A-833EC0A17B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9CEEAE-FA55-49F5-9884-DA562A400491}" type="datetimeFigureOut">
              <a:rPr lang="en-US" smtClean="0"/>
              <a:t>2/21/2021</a:t>
            </a:fld>
            <a:endParaRPr lang="en-US"/>
          </a:p>
        </p:txBody>
      </p:sp>
      <p:sp>
        <p:nvSpPr>
          <p:cNvPr id="5" name="Footer Placeholder 4">
            <a:extLst>
              <a:ext uri="{FF2B5EF4-FFF2-40B4-BE49-F238E27FC236}">
                <a16:creationId xmlns:a16="http://schemas.microsoft.com/office/drawing/2014/main" id="{35BDC5DB-1A52-471F-8426-99A9D1C20C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51085-E503-45C6-AD32-1ABFC1E15E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EDEE2-090F-4B7B-BB92-9E12FCDB6257}" type="slidenum">
              <a:rPr lang="en-US" smtClean="0"/>
              <a:t>‹#›</a:t>
            </a:fld>
            <a:endParaRPr lang="en-US"/>
          </a:p>
        </p:txBody>
      </p:sp>
    </p:spTree>
    <p:extLst>
      <p:ext uri="{BB962C8B-B14F-4D97-AF65-F5344CB8AC3E}">
        <p14:creationId xmlns:p14="http://schemas.microsoft.com/office/powerpoint/2010/main" val="824565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F6CAF-1F90-40DA-9582-1499A7BFFB32}"/>
              </a:ext>
            </a:extLst>
          </p:cNvPr>
          <p:cNvSpPr>
            <a:spLocks noGrp="1"/>
          </p:cNvSpPr>
          <p:nvPr>
            <p:ph type="title"/>
          </p:nvPr>
        </p:nvSpPr>
        <p:spPr>
          <a:xfrm>
            <a:off x="4399834" y="2391497"/>
            <a:ext cx="4864239" cy="1325563"/>
          </a:xfrm>
        </p:spPr>
        <p:txBody>
          <a:bodyPr>
            <a:normAutofit fontScale="90000"/>
          </a:bodyPr>
          <a:lstStyle/>
          <a:p>
            <a:pPr algn="ctr"/>
            <a:r>
              <a:rPr lang="en-US" sz="6000" b="1" dirty="0">
                <a:solidFill>
                  <a:srgbClr val="60285E"/>
                </a:solidFill>
              </a:rPr>
              <a:t>Content Creation Made Easy</a:t>
            </a:r>
            <a:br>
              <a:rPr lang="en-US" sz="5400" b="1" dirty="0">
                <a:solidFill>
                  <a:srgbClr val="60285E"/>
                </a:solidFill>
              </a:rPr>
            </a:br>
            <a:r>
              <a:rPr lang="en-US" sz="5400" b="1" dirty="0">
                <a:solidFill>
                  <a:srgbClr val="60285E"/>
                </a:solidFill>
              </a:rPr>
              <a:t>(Roadmap)</a:t>
            </a:r>
          </a:p>
        </p:txBody>
      </p:sp>
      <p:sp>
        <p:nvSpPr>
          <p:cNvPr id="3" name="Content Placeholder 2">
            <a:extLst>
              <a:ext uri="{FF2B5EF4-FFF2-40B4-BE49-F238E27FC236}">
                <a16:creationId xmlns:a16="http://schemas.microsoft.com/office/drawing/2014/main" id="{38E6FA3F-C5CB-4CCC-BADC-D9B9C130C500}"/>
              </a:ext>
            </a:extLst>
          </p:cNvPr>
          <p:cNvSpPr>
            <a:spLocks noGrp="1"/>
          </p:cNvSpPr>
          <p:nvPr>
            <p:ph idx="1"/>
          </p:nvPr>
        </p:nvSpPr>
        <p:spPr>
          <a:xfrm>
            <a:off x="0" y="4965267"/>
            <a:ext cx="12192000" cy="1555606"/>
          </a:xfrm>
          <a:solidFill>
            <a:schemeClr val="bg1">
              <a:alpha val="56000"/>
            </a:schemeClr>
          </a:solidFill>
          <a:ln>
            <a:noFill/>
          </a:ln>
        </p:spPr>
        <p:txBody>
          <a:bodyPr>
            <a:normAutofit/>
          </a:bodyPr>
          <a:lstStyle/>
          <a:p>
            <a:pPr marL="0" indent="0" algn="ctr">
              <a:buNone/>
            </a:pPr>
            <a:r>
              <a:rPr lang="en-US" sz="4000" dirty="0">
                <a:solidFill>
                  <a:srgbClr val="60285E"/>
                </a:solidFill>
              </a:rPr>
              <a:t>Your Step-by-Step Roadmap for Sharing Your Content to Create Engagement and Attract Quality Leads</a:t>
            </a:r>
          </a:p>
        </p:txBody>
      </p:sp>
      <p:pic>
        <p:nvPicPr>
          <p:cNvPr id="4" name="Picture 3">
            <a:extLst>
              <a:ext uri="{FF2B5EF4-FFF2-40B4-BE49-F238E27FC236}">
                <a16:creationId xmlns:a16="http://schemas.microsoft.com/office/drawing/2014/main" id="{5F22D687-7A28-4698-8CC4-B14E1180A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001" y="139624"/>
            <a:ext cx="4038833" cy="451002"/>
          </a:xfrm>
          <a:prstGeom prst="rect">
            <a:avLst/>
          </a:prstGeom>
        </p:spPr>
      </p:pic>
    </p:spTree>
    <p:extLst>
      <p:ext uri="{BB962C8B-B14F-4D97-AF65-F5344CB8AC3E}">
        <p14:creationId xmlns:p14="http://schemas.microsoft.com/office/powerpoint/2010/main" val="4001581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1D08E6-53EE-4BB2-96E7-213230AEAE1D}"/>
              </a:ext>
            </a:extLst>
          </p:cNvPr>
          <p:cNvPicPr>
            <a:picLocks noChangeAspect="1"/>
          </p:cNvPicPr>
          <p:nvPr/>
        </p:nvPicPr>
        <p:blipFill>
          <a:blip r:embed="rId3"/>
          <a:stretch>
            <a:fillRect/>
          </a:stretch>
        </p:blipFill>
        <p:spPr>
          <a:xfrm>
            <a:off x="278130" y="1037272"/>
            <a:ext cx="7924660" cy="5466398"/>
          </a:xfrm>
          <a:prstGeom prst="rect">
            <a:avLst/>
          </a:prstGeom>
        </p:spPr>
      </p:pic>
      <p:sp>
        <p:nvSpPr>
          <p:cNvPr id="3" name="Subtitle 2">
            <a:extLst>
              <a:ext uri="{FF2B5EF4-FFF2-40B4-BE49-F238E27FC236}">
                <a16:creationId xmlns:a16="http://schemas.microsoft.com/office/drawing/2014/main" id="{337B6CDF-ECBD-453A-8FBF-3C72D96DF1DA}"/>
              </a:ext>
            </a:extLst>
          </p:cNvPr>
          <p:cNvSpPr>
            <a:spLocks noGrp="1"/>
          </p:cNvSpPr>
          <p:nvPr>
            <p:ph type="subTitle" idx="1"/>
          </p:nvPr>
        </p:nvSpPr>
        <p:spPr>
          <a:xfrm>
            <a:off x="8370710" y="284149"/>
            <a:ext cx="3467100" cy="1655762"/>
          </a:xfrm>
        </p:spPr>
        <p:txBody>
          <a:bodyPr>
            <a:normAutofit fontScale="85000" lnSpcReduction="20000"/>
          </a:bodyPr>
          <a:lstStyle/>
          <a:p>
            <a:r>
              <a:rPr lang="en-US" b="1" dirty="0"/>
              <a:t>Content Piece #1</a:t>
            </a:r>
          </a:p>
          <a:p>
            <a:pPr algn="l"/>
            <a:r>
              <a:rPr lang="en-US" dirty="0"/>
              <a:t>Write a blog post then share to your PERSONAL FB page</a:t>
            </a:r>
          </a:p>
          <a:p>
            <a:pPr algn="l"/>
            <a:r>
              <a:rPr lang="en-US" dirty="0"/>
              <a:t>Then – share from personal FB profile to FB Group &amp; FB page (if you have one)</a:t>
            </a:r>
          </a:p>
        </p:txBody>
      </p:sp>
      <p:sp>
        <p:nvSpPr>
          <p:cNvPr id="5" name="Subtitle 2">
            <a:extLst>
              <a:ext uri="{FF2B5EF4-FFF2-40B4-BE49-F238E27FC236}">
                <a16:creationId xmlns:a16="http://schemas.microsoft.com/office/drawing/2014/main" id="{9B81EB4F-98A2-4A48-9AB0-CEBA2A5A654B}"/>
              </a:ext>
            </a:extLst>
          </p:cNvPr>
          <p:cNvSpPr txBox="1">
            <a:spLocks/>
          </p:cNvSpPr>
          <p:nvPr/>
        </p:nvSpPr>
        <p:spPr>
          <a:xfrm>
            <a:off x="8370710" y="2111533"/>
            <a:ext cx="3467100" cy="140049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b="1" dirty="0"/>
              <a:t>Content Piece #2</a:t>
            </a:r>
          </a:p>
          <a:p>
            <a:pPr algn="l"/>
            <a:r>
              <a:rPr lang="en-US" sz="1800" dirty="0"/>
              <a:t>Do a video (FB Live if you’re up for it). Put this FIRST in your FB Business Page or Group – then share to your personal profile</a:t>
            </a:r>
          </a:p>
        </p:txBody>
      </p:sp>
      <p:sp>
        <p:nvSpPr>
          <p:cNvPr id="6" name="Subtitle 2">
            <a:extLst>
              <a:ext uri="{FF2B5EF4-FFF2-40B4-BE49-F238E27FC236}">
                <a16:creationId xmlns:a16="http://schemas.microsoft.com/office/drawing/2014/main" id="{41C42635-C52D-4ADE-B641-41443F900554}"/>
              </a:ext>
            </a:extLst>
          </p:cNvPr>
          <p:cNvSpPr txBox="1">
            <a:spLocks/>
          </p:cNvSpPr>
          <p:nvPr/>
        </p:nvSpPr>
        <p:spPr>
          <a:xfrm>
            <a:off x="8370710" y="3683647"/>
            <a:ext cx="3467100" cy="140049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b="1" dirty="0"/>
              <a:t>Content Piece #3</a:t>
            </a:r>
          </a:p>
          <a:p>
            <a:pPr algn="l"/>
            <a:r>
              <a:rPr lang="en-US" sz="1800" dirty="0"/>
              <a:t>Do a video (FB Live if you’re up for it). Put this FIRST in your FB Business Page or Group – then share to your personal profile</a:t>
            </a:r>
          </a:p>
        </p:txBody>
      </p:sp>
      <p:sp>
        <p:nvSpPr>
          <p:cNvPr id="2" name="TextBox 1">
            <a:extLst>
              <a:ext uri="{FF2B5EF4-FFF2-40B4-BE49-F238E27FC236}">
                <a16:creationId xmlns:a16="http://schemas.microsoft.com/office/drawing/2014/main" id="{4E87C56F-48D6-4191-928E-D5A3D3DA1AC2}"/>
              </a:ext>
            </a:extLst>
          </p:cNvPr>
          <p:cNvSpPr txBox="1"/>
          <p:nvPr/>
        </p:nvSpPr>
        <p:spPr>
          <a:xfrm>
            <a:off x="8603309" y="4992052"/>
            <a:ext cx="3234501" cy="1754326"/>
          </a:xfrm>
          <a:prstGeom prst="rect">
            <a:avLst/>
          </a:prstGeom>
          <a:noFill/>
        </p:spPr>
        <p:txBody>
          <a:bodyPr wrap="square" rtlCol="0">
            <a:spAutoFit/>
          </a:bodyPr>
          <a:lstStyle/>
          <a:p>
            <a:pPr algn="ctr"/>
            <a:r>
              <a:rPr lang="en-US" b="1" dirty="0"/>
              <a:t>Content Piece #4</a:t>
            </a:r>
          </a:p>
          <a:p>
            <a:endParaRPr lang="en-US" dirty="0"/>
          </a:p>
          <a:p>
            <a:r>
              <a:rPr lang="en-US" dirty="0"/>
              <a:t>Share a client testimonial picture or story on social media .. “Beyond grateful that this is what I get to do.”</a:t>
            </a:r>
          </a:p>
        </p:txBody>
      </p:sp>
      <p:pic>
        <p:nvPicPr>
          <p:cNvPr id="8" name="Picture 7">
            <a:extLst>
              <a:ext uri="{FF2B5EF4-FFF2-40B4-BE49-F238E27FC236}">
                <a16:creationId xmlns:a16="http://schemas.microsoft.com/office/drawing/2014/main" id="{77971120-5517-4D7B-95FE-F14F513ABC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1874" y="354330"/>
            <a:ext cx="4038833" cy="451002"/>
          </a:xfrm>
          <a:prstGeom prst="rect">
            <a:avLst/>
          </a:prstGeom>
        </p:spPr>
      </p:pic>
    </p:spTree>
    <p:extLst>
      <p:ext uri="{BB962C8B-B14F-4D97-AF65-F5344CB8AC3E}">
        <p14:creationId xmlns:p14="http://schemas.microsoft.com/office/powerpoint/2010/main" val="2551764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AA4C0-F748-4536-9EE7-3ED957B6306B}"/>
              </a:ext>
            </a:extLst>
          </p:cNvPr>
          <p:cNvSpPr>
            <a:spLocks noGrp="1"/>
          </p:cNvSpPr>
          <p:nvPr>
            <p:ph type="title"/>
          </p:nvPr>
        </p:nvSpPr>
        <p:spPr>
          <a:xfrm>
            <a:off x="402694" y="1209297"/>
            <a:ext cx="2171700" cy="720725"/>
          </a:xfrm>
          <a:prstGeom prst="rightArrow">
            <a:avLst/>
          </a:prstGeom>
          <a:solidFill>
            <a:srgbClr val="008DAA"/>
          </a:solidFill>
        </p:spPr>
        <p:txBody>
          <a:bodyPr>
            <a:normAutofit fontScale="90000"/>
          </a:bodyPr>
          <a:lstStyle/>
          <a:p>
            <a:r>
              <a:rPr lang="en-US" sz="2800" dirty="0">
                <a:solidFill>
                  <a:schemeClr val="bg1"/>
                </a:solidFill>
                <a:latin typeface="Abadi" panose="020B0604020104020204" pitchFamily="34" charset="0"/>
              </a:rPr>
              <a:t>Content #1</a:t>
            </a:r>
          </a:p>
        </p:txBody>
      </p:sp>
      <p:sp>
        <p:nvSpPr>
          <p:cNvPr id="4" name="Title 1">
            <a:extLst>
              <a:ext uri="{FF2B5EF4-FFF2-40B4-BE49-F238E27FC236}">
                <a16:creationId xmlns:a16="http://schemas.microsoft.com/office/drawing/2014/main" id="{45D70137-955F-4902-8021-C2BEDD50347A}"/>
              </a:ext>
            </a:extLst>
          </p:cNvPr>
          <p:cNvSpPr txBox="1">
            <a:spLocks/>
          </p:cNvSpPr>
          <p:nvPr/>
        </p:nvSpPr>
        <p:spPr>
          <a:xfrm>
            <a:off x="2817550" y="1036259"/>
            <a:ext cx="2171700" cy="1066800"/>
          </a:xfrm>
          <a:prstGeom prst="rightArrow">
            <a:avLst/>
          </a:prstGeom>
          <a:solidFill>
            <a:srgbClr val="008DAA"/>
          </a:solidFill>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Abadi" panose="020B0604020104020204" pitchFamily="34" charset="0"/>
              </a:rPr>
              <a:t>Blog on your website</a:t>
            </a:r>
          </a:p>
        </p:txBody>
      </p:sp>
      <p:sp>
        <p:nvSpPr>
          <p:cNvPr id="5" name="Title 1">
            <a:extLst>
              <a:ext uri="{FF2B5EF4-FFF2-40B4-BE49-F238E27FC236}">
                <a16:creationId xmlns:a16="http://schemas.microsoft.com/office/drawing/2014/main" id="{0C42F5E7-3944-4C13-B366-73787E4F52F0}"/>
              </a:ext>
            </a:extLst>
          </p:cNvPr>
          <p:cNvSpPr txBox="1">
            <a:spLocks/>
          </p:cNvSpPr>
          <p:nvPr/>
        </p:nvSpPr>
        <p:spPr>
          <a:xfrm>
            <a:off x="5211154" y="867187"/>
            <a:ext cx="2500545" cy="1407394"/>
          </a:xfrm>
          <a:prstGeom prst="rightArrow">
            <a:avLst/>
          </a:prstGeom>
          <a:solidFill>
            <a:srgbClr val="0069B8"/>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Abadi" panose="020B0604020104020204" pitchFamily="34" charset="0"/>
              </a:rPr>
              <a:t>Share Blog on Personal FB Profile</a:t>
            </a:r>
          </a:p>
        </p:txBody>
      </p:sp>
      <p:sp>
        <p:nvSpPr>
          <p:cNvPr id="6" name="Rectangle 5">
            <a:extLst>
              <a:ext uri="{FF2B5EF4-FFF2-40B4-BE49-F238E27FC236}">
                <a16:creationId xmlns:a16="http://schemas.microsoft.com/office/drawing/2014/main" id="{0C980951-BA5F-4EFD-BBF4-821E4E1564F4}"/>
              </a:ext>
            </a:extLst>
          </p:cNvPr>
          <p:cNvSpPr/>
          <p:nvPr/>
        </p:nvSpPr>
        <p:spPr>
          <a:xfrm>
            <a:off x="8315140" y="1036259"/>
            <a:ext cx="245745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FB Business Page</a:t>
            </a:r>
          </a:p>
          <a:p>
            <a:pPr algn="ctr"/>
            <a:r>
              <a:rPr lang="en-US" dirty="0"/>
              <a:t>&amp; FB Group</a:t>
            </a:r>
          </a:p>
        </p:txBody>
      </p:sp>
      <p:sp>
        <p:nvSpPr>
          <p:cNvPr id="7" name="TextBox 6">
            <a:extLst>
              <a:ext uri="{FF2B5EF4-FFF2-40B4-BE49-F238E27FC236}">
                <a16:creationId xmlns:a16="http://schemas.microsoft.com/office/drawing/2014/main" id="{82AC3BD6-FB81-44EB-80C1-54DF01229277}"/>
              </a:ext>
            </a:extLst>
          </p:cNvPr>
          <p:cNvSpPr txBox="1"/>
          <p:nvPr/>
        </p:nvSpPr>
        <p:spPr>
          <a:xfrm>
            <a:off x="6437927" y="122936"/>
            <a:ext cx="4723986" cy="646331"/>
          </a:xfrm>
          <a:prstGeom prst="rect">
            <a:avLst/>
          </a:prstGeom>
          <a:noFill/>
        </p:spPr>
        <p:txBody>
          <a:bodyPr wrap="none" rtlCol="0">
            <a:spAutoFit/>
          </a:bodyPr>
          <a:lstStyle/>
          <a:p>
            <a:r>
              <a:rPr lang="en-US" dirty="0"/>
              <a:t>Note: if you don’t have website,</a:t>
            </a:r>
          </a:p>
          <a:p>
            <a:r>
              <a:rPr lang="en-US" dirty="0"/>
              <a:t>Just write as a long post on your personal profile</a:t>
            </a:r>
          </a:p>
        </p:txBody>
      </p:sp>
      <p:pic>
        <p:nvPicPr>
          <p:cNvPr id="3" name="Picture 2">
            <a:extLst>
              <a:ext uri="{FF2B5EF4-FFF2-40B4-BE49-F238E27FC236}">
                <a16:creationId xmlns:a16="http://schemas.microsoft.com/office/drawing/2014/main" id="{39F76740-2E84-40BF-A698-2890FD5E8E86}"/>
              </a:ext>
            </a:extLst>
          </p:cNvPr>
          <p:cNvPicPr>
            <a:picLocks noChangeAspect="1"/>
          </p:cNvPicPr>
          <p:nvPr/>
        </p:nvPicPr>
        <p:blipFill>
          <a:blip r:embed="rId2"/>
          <a:stretch>
            <a:fillRect/>
          </a:stretch>
        </p:blipFill>
        <p:spPr>
          <a:xfrm>
            <a:off x="402694" y="220531"/>
            <a:ext cx="4035902" cy="451143"/>
          </a:xfrm>
          <a:prstGeom prst="rect">
            <a:avLst/>
          </a:prstGeom>
        </p:spPr>
      </p:pic>
      <p:sp>
        <p:nvSpPr>
          <p:cNvPr id="8" name="Title 1">
            <a:extLst>
              <a:ext uri="{FF2B5EF4-FFF2-40B4-BE49-F238E27FC236}">
                <a16:creationId xmlns:a16="http://schemas.microsoft.com/office/drawing/2014/main" id="{A244A677-C17E-46C7-A784-5414145DD977}"/>
              </a:ext>
            </a:extLst>
          </p:cNvPr>
          <p:cNvSpPr txBox="1">
            <a:spLocks/>
          </p:cNvSpPr>
          <p:nvPr/>
        </p:nvSpPr>
        <p:spPr>
          <a:xfrm>
            <a:off x="402694" y="2441359"/>
            <a:ext cx="2171700" cy="720725"/>
          </a:xfrm>
          <a:prstGeom prst="rightArrow">
            <a:avLst/>
          </a:prstGeom>
          <a:solidFill>
            <a:srgbClr val="008DAA"/>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Abadi" panose="020B0604020104020204" pitchFamily="34" charset="0"/>
              </a:rPr>
              <a:t>Content #2</a:t>
            </a:r>
          </a:p>
        </p:txBody>
      </p:sp>
      <p:sp>
        <p:nvSpPr>
          <p:cNvPr id="9" name="Title 1">
            <a:extLst>
              <a:ext uri="{FF2B5EF4-FFF2-40B4-BE49-F238E27FC236}">
                <a16:creationId xmlns:a16="http://schemas.microsoft.com/office/drawing/2014/main" id="{4A4B13BA-49E3-41FA-9269-6D157A486885}"/>
              </a:ext>
            </a:extLst>
          </p:cNvPr>
          <p:cNvSpPr txBox="1">
            <a:spLocks/>
          </p:cNvSpPr>
          <p:nvPr/>
        </p:nvSpPr>
        <p:spPr>
          <a:xfrm>
            <a:off x="402694" y="3605290"/>
            <a:ext cx="2171700" cy="720725"/>
          </a:xfrm>
          <a:prstGeom prst="rightArrow">
            <a:avLst/>
          </a:prstGeom>
          <a:solidFill>
            <a:srgbClr val="008DAA"/>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Abadi" panose="020B0604020104020204" pitchFamily="34" charset="0"/>
              </a:rPr>
              <a:t>Content #3</a:t>
            </a:r>
          </a:p>
        </p:txBody>
      </p:sp>
      <p:sp>
        <p:nvSpPr>
          <p:cNvPr id="10" name="Title 1">
            <a:extLst>
              <a:ext uri="{FF2B5EF4-FFF2-40B4-BE49-F238E27FC236}">
                <a16:creationId xmlns:a16="http://schemas.microsoft.com/office/drawing/2014/main" id="{9D5D4874-8990-4882-8DFD-67871B3397E3}"/>
              </a:ext>
            </a:extLst>
          </p:cNvPr>
          <p:cNvSpPr txBox="1">
            <a:spLocks/>
          </p:cNvSpPr>
          <p:nvPr/>
        </p:nvSpPr>
        <p:spPr>
          <a:xfrm>
            <a:off x="331673" y="4663281"/>
            <a:ext cx="2171700" cy="720725"/>
          </a:xfrm>
          <a:prstGeom prst="rightArrow">
            <a:avLst/>
          </a:prstGeom>
          <a:solidFill>
            <a:srgbClr val="008DAA"/>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Abadi" panose="020B0604020104020204" pitchFamily="34" charset="0"/>
              </a:rPr>
              <a:t>Content #4</a:t>
            </a:r>
          </a:p>
        </p:txBody>
      </p:sp>
      <p:sp>
        <p:nvSpPr>
          <p:cNvPr id="11" name="TextBox 10">
            <a:extLst>
              <a:ext uri="{FF2B5EF4-FFF2-40B4-BE49-F238E27FC236}">
                <a16:creationId xmlns:a16="http://schemas.microsoft.com/office/drawing/2014/main" id="{F129B00A-8819-46CF-ABE8-FE040F0E1838}"/>
              </a:ext>
            </a:extLst>
          </p:cNvPr>
          <p:cNvSpPr txBox="1"/>
          <p:nvPr/>
        </p:nvSpPr>
        <p:spPr>
          <a:xfrm>
            <a:off x="434738" y="5883978"/>
            <a:ext cx="10076423" cy="646331"/>
          </a:xfrm>
          <a:prstGeom prst="rect">
            <a:avLst/>
          </a:prstGeom>
          <a:noFill/>
        </p:spPr>
        <p:txBody>
          <a:bodyPr wrap="square" rtlCol="0">
            <a:spAutoFit/>
          </a:bodyPr>
          <a:lstStyle/>
          <a:p>
            <a:r>
              <a:rPr lang="en-US" dirty="0"/>
              <a:t>Facebook is used as the example and remember, you can also repurpose the content to other platforms in the same fashion such as LinkedIn, YouTube, Instagram posts and IG Live, Twitter, Pinterest, etc.</a:t>
            </a:r>
          </a:p>
        </p:txBody>
      </p:sp>
      <p:sp>
        <p:nvSpPr>
          <p:cNvPr id="12" name="Title 1">
            <a:extLst>
              <a:ext uri="{FF2B5EF4-FFF2-40B4-BE49-F238E27FC236}">
                <a16:creationId xmlns:a16="http://schemas.microsoft.com/office/drawing/2014/main" id="{5581100C-B3A8-46CF-AD63-76BF8F325E25}"/>
              </a:ext>
            </a:extLst>
          </p:cNvPr>
          <p:cNvSpPr txBox="1">
            <a:spLocks/>
          </p:cNvSpPr>
          <p:nvPr/>
        </p:nvSpPr>
        <p:spPr>
          <a:xfrm>
            <a:off x="2893010" y="2218983"/>
            <a:ext cx="2171700" cy="1066800"/>
          </a:xfrm>
          <a:prstGeom prst="rightArrow">
            <a:avLst/>
          </a:prstGeom>
          <a:solidFill>
            <a:srgbClr val="008DAA"/>
          </a:solidFill>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Abadi" panose="020B0604020104020204" pitchFamily="34" charset="0"/>
              </a:rPr>
              <a:t>FB Live on your FB Business Page</a:t>
            </a:r>
          </a:p>
        </p:txBody>
      </p:sp>
      <p:sp>
        <p:nvSpPr>
          <p:cNvPr id="13" name="Title 1">
            <a:extLst>
              <a:ext uri="{FF2B5EF4-FFF2-40B4-BE49-F238E27FC236}">
                <a16:creationId xmlns:a16="http://schemas.microsoft.com/office/drawing/2014/main" id="{A0968AC6-35A3-4163-8DF5-E8EB7B2D6B2C}"/>
              </a:ext>
            </a:extLst>
          </p:cNvPr>
          <p:cNvSpPr txBox="1">
            <a:spLocks/>
          </p:cNvSpPr>
          <p:nvPr/>
        </p:nvSpPr>
        <p:spPr>
          <a:xfrm>
            <a:off x="2893010" y="3407698"/>
            <a:ext cx="2171700" cy="1066800"/>
          </a:xfrm>
          <a:prstGeom prst="rightArrow">
            <a:avLst/>
          </a:prstGeom>
          <a:solidFill>
            <a:srgbClr val="008DAA"/>
          </a:solidFill>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Abadi" panose="020B0604020104020204" pitchFamily="34" charset="0"/>
              </a:rPr>
              <a:t>FB Live on your personal profile</a:t>
            </a:r>
          </a:p>
        </p:txBody>
      </p:sp>
      <p:sp>
        <p:nvSpPr>
          <p:cNvPr id="14" name="Title 1">
            <a:extLst>
              <a:ext uri="{FF2B5EF4-FFF2-40B4-BE49-F238E27FC236}">
                <a16:creationId xmlns:a16="http://schemas.microsoft.com/office/drawing/2014/main" id="{B5267DF0-D037-40CE-A376-A3CF2CF5BAA4}"/>
              </a:ext>
            </a:extLst>
          </p:cNvPr>
          <p:cNvSpPr txBox="1">
            <a:spLocks/>
          </p:cNvSpPr>
          <p:nvPr/>
        </p:nvSpPr>
        <p:spPr>
          <a:xfrm>
            <a:off x="2893010" y="4490243"/>
            <a:ext cx="2171700" cy="1066800"/>
          </a:xfrm>
          <a:prstGeom prst="rightArrow">
            <a:avLst/>
          </a:prstGeom>
          <a:solidFill>
            <a:srgbClr val="008DAA"/>
          </a:solidFill>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bg1"/>
                </a:solidFill>
                <a:latin typeface="Abadi" panose="020B0604020104020204" pitchFamily="34" charset="0"/>
              </a:rPr>
              <a:t>Post in Facebook Group</a:t>
            </a:r>
          </a:p>
        </p:txBody>
      </p:sp>
      <p:sp>
        <p:nvSpPr>
          <p:cNvPr id="15" name="Title 1">
            <a:extLst>
              <a:ext uri="{FF2B5EF4-FFF2-40B4-BE49-F238E27FC236}">
                <a16:creationId xmlns:a16="http://schemas.microsoft.com/office/drawing/2014/main" id="{43635F52-1CE7-48D4-BB99-B0BFA2C18A00}"/>
              </a:ext>
            </a:extLst>
          </p:cNvPr>
          <p:cNvSpPr txBox="1">
            <a:spLocks/>
          </p:cNvSpPr>
          <p:nvPr/>
        </p:nvSpPr>
        <p:spPr>
          <a:xfrm>
            <a:off x="5251371" y="2033394"/>
            <a:ext cx="2500545" cy="1271831"/>
          </a:xfrm>
          <a:prstGeom prst="rightArrow">
            <a:avLst/>
          </a:prstGeom>
          <a:solidFill>
            <a:srgbClr val="0069B8"/>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Abadi" panose="020B0604020104020204" pitchFamily="34" charset="0"/>
              </a:rPr>
              <a:t>Share to your personal FB Profile</a:t>
            </a:r>
          </a:p>
        </p:txBody>
      </p:sp>
      <p:sp>
        <p:nvSpPr>
          <p:cNvPr id="16" name="Title 1">
            <a:extLst>
              <a:ext uri="{FF2B5EF4-FFF2-40B4-BE49-F238E27FC236}">
                <a16:creationId xmlns:a16="http://schemas.microsoft.com/office/drawing/2014/main" id="{9BBEE370-BBFE-4CBD-87C0-E65BD03160E9}"/>
              </a:ext>
            </a:extLst>
          </p:cNvPr>
          <p:cNvSpPr txBox="1">
            <a:spLocks/>
          </p:cNvSpPr>
          <p:nvPr/>
        </p:nvSpPr>
        <p:spPr>
          <a:xfrm>
            <a:off x="5291588" y="3097776"/>
            <a:ext cx="2500545" cy="1536654"/>
          </a:xfrm>
          <a:prstGeom prst="rightArrow">
            <a:avLst/>
          </a:prstGeom>
          <a:solidFill>
            <a:srgbClr val="0069B8"/>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Abadi" panose="020B0604020104020204" pitchFamily="34" charset="0"/>
              </a:rPr>
              <a:t>Share to Facebook Page and/or group</a:t>
            </a:r>
          </a:p>
        </p:txBody>
      </p:sp>
      <p:sp>
        <p:nvSpPr>
          <p:cNvPr id="17" name="Title 1">
            <a:extLst>
              <a:ext uri="{FF2B5EF4-FFF2-40B4-BE49-F238E27FC236}">
                <a16:creationId xmlns:a16="http://schemas.microsoft.com/office/drawing/2014/main" id="{13774722-3CFB-4B08-853F-5F7B046DB6AC}"/>
              </a:ext>
            </a:extLst>
          </p:cNvPr>
          <p:cNvSpPr txBox="1">
            <a:spLocks/>
          </p:cNvSpPr>
          <p:nvPr/>
        </p:nvSpPr>
        <p:spPr>
          <a:xfrm>
            <a:off x="5291589" y="4325862"/>
            <a:ext cx="2500545" cy="1536654"/>
          </a:xfrm>
          <a:prstGeom prst="rightArrow">
            <a:avLst/>
          </a:prstGeom>
          <a:solidFill>
            <a:srgbClr val="0069B8"/>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Abadi" panose="020B0604020104020204" pitchFamily="34" charset="0"/>
              </a:rPr>
              <a:t>Share to personal FB profile and/or page</a:t>
            </a:r>
          </a:p>
        </p:txBody>
      </p:sp>
      <p:sp>
        <p:nvSpPr>
          <p:cNvPr id="18" name="Rectangle 17">
            <a:extLst>
              <a:ext uri="{FF2B5EF4-FFF2-40B4-BE49-F238E27FC236}">
                <a16:creationId xmlns:a16="http://schemas.microsoft.com/office/drawing/2014/main" id="{8FCEAF3F-47E4-4C5A-BC4C-9781C47A4B58}"/>
              </a:ext>
            </a:extLst>
          </p:cNvPr>
          <p:cNvSpPr/>
          <p:nvPr/>
        </p:nvSpPr>
        <p:spPr>
          <a:xfrm>
            <a:off x="8315140" y="2247608"/>
            <a:ext cx="245745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Facebook Group and/or to your website blog</a:t>
            </a:r>
          </a:p>
        </p:txBody>
      </p:sp>
      <p:sp>
        <p:nvSpPr>
          <p:cNvPr id="19" name="Rectangle 18">
            <a:extLst>
              <a:ext uri="{FF2B5EF4-FFF2-40B4-BE49-F238E27FC236}">
                <a16:creationId xmlns:a16="http://schemas.microsoft.com/office/drawing/2014/main" id="{4DCAAFD7-D49D-4B2A-84D8-D5719BE5BE3D}"/>
              </a:ext>
            </a:extLst>
          </p:cNvPr>
          <p:cNvSpPr/>
          <p:nvPr/>
        </p:nvSpPr>
        <p:spPr>
          <a:xfrm>
            <a:off x="8315140" y="3414468"/>
            <a:ext cx="245745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Post to your website/blog</a:t>
            </a:r>
          </a:p>
        </p:txBody>
      </p:sp>
      <p:sp>
        <p:nvSpPr>
          <p:cNvPr id="20" name="Rectangle 19">
            <a:extLst>
              <a:ext uri="{FF2B5EF4-FFF2-40B4-BE49-F238E27FC236}">
                <a16:creationId xmlns:a16="http://schemas.microsoft.com/office/drawing/2014/main" id="{7DA506EA-1EA6-4B24-A4BF-B66F4C2709B9}"/>
              </a:ext>
            </a:extLst>
          </p:cNvPr>
          <p:cNvSpPr/>
          <p:nvPr/>
        </p:nvSpPr>
        <p:spPr>
          <a:xfrm>
            <a:off x="8315140" y="4719592"/>
            <a:ext cx="245745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Post to your website/blog</a:t>
            </a:r>
          </a:p>
        </p:txBody>
      </p:sp>
    </p:spTree>
    <p:extLst>
      <p:ext uri="{BB962C8B-B14F-4D97-AF65-F5344CB8AC3E}">
        <p14:creationId xmlns:p14="http://schemas.microsoft.com/office/powerpoint/2010/main" val="1568127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296</Words>
  <Application>Microsoft Office PowerPoint</Application>
  <PresentationFormat>Widescreen</PresentationFormat>
  <Paragraphs>32</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Abadi</vt:lpstr>
      <vt:lpstr>Arial</vt:lpstr>
      <vt:lpstr>Calibri</vt:lpstr>
      <vt:lpstr>Calibri Light</vt:lpstr>
      <vt:lpstr>Office Theme</vt:lpstr>
      <vt:lpstr>Content Creation Made Easy (Roadmap)</vt:lpstr>
      <vt:lpstr>PowerPoint Presentation</vt:lpstr>
      <vt:lpstr>Content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Fancy Nancy</dc:creator>
  <cp:lastModifiedBy>Fancy Nancy</cp:lastModifiedBy>
  <cp:revision>10</cp:revision>
  <dcterms:created xsi:type="dcterms:W3CDTF">2020-04-05T13:21:08Z</dcterms:created>
  <dcterms:modified xsi:type="dcterms:W3CDTF">2021-02-21T16:58:51Z</dcterms:modified>
</cp:coreProperties>
</file>