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5B963-A75E-4983-A5B1-158CB236A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766BDB-DE28-499F-A039-FA4CC67D03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9070F-4F9C-412B-A792-C706E1EE2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E1B7-90A7-41BB-817A-E7EBC1E75EF3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636DB-FBB1-4EB9-8D6D-363E00B72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CBB4F-123C-4D8E-BB70-A8A1D296A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F605-6A19-4410-8F84-FA7EA6119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387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A2FE5-759E-4CDC-B17A-2C1D4DA16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6B53D-4975-4806-9C0E-760DE65C1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A682B-ECE0-484E-91C5-33298F9C7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E1B7-90A7-41BB-817A-E7EBC1E75EF3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7ACE1-E831-4001-88B4-68DC58D9F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D7380-88AB-42AA-B3D9-1BE9A8566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F605-6A19-4410-8F84-FA7EA6119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425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88B30-3E10-4B1B-AA2E-4816AA318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896CA-ED63-4138-8B98-047F7DDDD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4A169-1E44-4B71-AF4D-8EF164972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E1B7-90A7-41BB-817A-E7EBC1E75EF3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4957D-766D-4249-993D-94FD2EF5A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E82AD-3090-4720-8E08-45FC48564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F605-6A19-4410-8F84-FA7EA6119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39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484F7-75E5-45F7-B4A5-A63FC8A79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C9932-7F89-463A-ABBA-3DF70F35C1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7DFFA-7C32-424B-A627-B73F9D247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2F251E-F04D-459E-AD33-82B7A81AF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E1B7-90A7-41BB-817A-E7EBC1E75EF3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11DFEA-7399-4741-8590-F3FC80C0A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7A66D-77CF-40AF-B5FE-7FB362560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F605-6A19-4410-8F84-FA7EA6119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56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AE717-D160-43BD-92DA-886299750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620E5-3508-4FEF-A492-D11A7065B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9CA822-8869-4A16-B0A1-D12A68515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D65CE2-2451-442C-8136-E98DCBE364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A7132F-D6CB-43E6-94C1-4F6AA9AE60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60212F-75D7-4248-8455-4AA5A0CCD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E1B7-90A7-41BB-817A-E7EBC1E75EF3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D7C4AC-2036-4213-9B10-B74B0B44B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D7547-F94A-408F-B32F-AB62AF6F0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F605-6A19-4410-8F84-FA7EA6119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623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B6778-BA25-4D16-BDB2-ECF3AF204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5AA4B3-05C3-4145-931E-B0D8CB82D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E1B7-90A7-41BB-817A-E7EBC1E75EF3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19152C-D9FF-4FAA-A5C1-4CF1E6B8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499734-820D-4FEE-8309-17649B0B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F605-6A19-4410-8F84-FA7EA6119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48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49473A-A491-42E4-ACAB-BF5EB4AB8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E1B7-90A7-41BB-817A-E7EBC1E75EF3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00260C-823E-4210-87A0-05572BAD6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7D3A1-43CD-437C-A15B-1CE0CAE8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F605-6A19-4410-8F84-FA7EA6119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7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E45F4-7BE3-4C3A-8E6A-DB0D4FA5F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56461-4FB3-4326-A650-1FB28324B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510E5-35A6-4DF7-A52D-8CAC2FA12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D0AED-6CFE-493C-BF92-78A5C1A97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E1B7-90A7-41BB-817A-E7EBC1E75EF3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D7E327-BA2C-4285-96F9-F24C0DD13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65CD92-A166-40BF-939E-7A3B77383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F605-6A19-4410-8F84-FA7EA6119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369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96BE2-728C-4118-9B8E-93020ED2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EC104C-BF14-4D4D-8472-6B652A6BCE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E9D29-6BE0-4D9D-A5E5-38797E573C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6DB64A-AE41-4DEB-95D3-30C461524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E1B7-90A7-41BB-817A-E7EBC1E75EF3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1BAC3F-8026-4CD4-9B5D-D2622868C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730D3F-DFD9-483A-A0BA-0CFF10C9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F605-6A19-4410-8F84-FA7EA6119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863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6E888-89AA-4073-B2EF-D7E31BFCC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3532F-6367-4201-B362-B4BD9C54C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93B80-6269-48E1-A741-8ADCEDD5C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E1B7-90A7-41BB-817A-E7EBC1E75EF3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28745-AA89-4158-A491-6F29AFA93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CAE24-0031-4D0E-8E47-F758AE096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F605-6A19-4410-8F84-FA7EA6119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4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754E7F-51B5-4699-84C7-D874EB15C0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97CA5F-7F50-45E1-8087-05D8F2860D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CFB32-CE8B-4647-9B6A-9BD647538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4E1B7-90A7-41BB-817A-E7EBC1E75EF3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1FF7E-1EB3-4822-8888-1A7B4EAE8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23F20-36FD-4395-894C-B3B6F4BF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F605-6A19-4410-8F84-FA7EA6119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04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7ECF1D-5608-404F-9B9D-F557AFC58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527E3-8B04-4856-BBC7-77F920DEE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AF671-BEEF-4997-ABD7-0C293EA9EF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1B7-90A7-41BB-817A-E7EBC1E75EF3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0324E-E7E4-4702-8BBC-4B517E32FE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9784B-8BFA-4683-B873-E29448012D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FF605-6A19-4410-8F84-FA7EA6119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563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C4E3C-AFB2-4617-8181-16B56E469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71" y="0"/>
            <a:ext cx="12192000" cy="1118442"/>
          </a:xfrm>
          <a:solidFill>
            <a:srgbClr val="60285E"/>
          </a:solidFill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Abadi" panose="020B0604020104020204" pitchFamily="34" charset="0"/>
              </a:rPr>
              <a:t>Meet Today’s Featured Platinum Member</a:t>
            </a:r>
            <a:endParaRPr lang="en-US" sz="4800" dirty="0">
              <a:solidFill>
                <a:srgbClr val="FFC000"/>
              </a:solidFill>
              <a:latin typeface="Abadi" panose="020B0604020104020204" pitchFamily="34" charset="0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1C77BC6-0462-4650-9B35-600E49E09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480" y="1277369"/>
            <a:ext cx="6783706" cy="47408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60285E"/>
                </a:solidFill>
                <a:latin typeface="Abadi" panose="020B0604020104020204" pitchFamily="34" charset="0"/>
              </a:rPr>
              <a:t>Areas of Expertise:</a:t>
            </a:r>
          </a:p>
          <a:p>
            <a:pPr marL="0" indent="0" algn="ctr">
              <a:buNone/>
            </a:pPr>
            <a:r>
              <a:rPr lang="en-US" dirty="0">
                <a:latin typeface="Abadi" panose="020B0604020104020204" pitchFamily="34" charset="0"/>
              </a:rPr>
              <a:t>Sales, Marketing &amp; Leadership Expert</a:t>
            </a:r>
          </a:p>
          <a:p>
            <a:pPr marL="0" indent="0" algn="ctr">
              <a:buNone/>
            </a:pPr>
            <a:r>
              <a:rPr lang="en-US" dirty="0">
                <a:latin typeface="Abadi" panose="020B0604020104020204" pitchFamily="34" charset="0"/>
              </a:rPr>
              <a:t>Consultant, Speaker &amp; Author</a:t>
            </a:r>
          </a:p>
          <a:p>
            <a:pPr marL="0" indent="0">
              <a:buNone/>
            </a:pPr>
            <a:r>
              <a:rPr lang="en-US" b="1" dirty="0">
                <a:solidFill>
                  <a:srgbClr val="60285E"/>
                </a:solidFill>
                <a:latin typeface="Abadi" panose="020B0604020104020204" pitchFamily="34" charset="0"/>
              </a:rPr>
              <a:t>Passions:</a:t>
            </a:r>
          </a:p>
          <a:p>
            <a:pPr marL="0" indent="0" algn="ctr">
              <a:buNone/>
            </a:pPr>
            <a:r>
              <a:rPr lang="en-US" dirty="0">
                <a:latin typeface="Abadi" panose="020B0604020104020204" pitchFamily="34" charset="0"/>
              </a:rPr>
              <a:t>Family, Music (Rock ‘n Roll), Always Learning, Being The One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60285E"/>
                </a:solidFill>
                <a:latin typeface="Abadi" panose="020B0604020104020204" pitchFamily="34" charset="0"/>
              </a:rPr>
              <a:t>Favorite Quote:</a:t>
            </a:r>
          </a:p>
          <a:p>
            <a:pPr marL="0" indent="0" algn="ctr">
              <a:buNone/>
            </a:pPr>
            <a:r>
              <a:rPr lang="en-US" dirty="0">
                <a:latin typeface="Abadi" panose="020B0604020104020204" pitchFamily="34" charset="0"/>
              </a:rPr>
              <a:t>“People will forget what you said. People will forget what you did, but they will never forget how you made them feel.” ~ Maya Angelou</a:t>
            </a:r>
          </a:p>
          <a:p>
            <a:pPr marL="0" indent="0">
              <a:buNone/>
            </a:pPr>
            <a:endParaRPr lang="en-US" dirty="0">
              <a:latin typeface="Abadi" panose="020B0604020104020204" pitchFamily="34" charset="0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CC50897E-2B56-4EA4-A89D-CDAB64177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415" y="1426660"/>
            <a:ext cx="4272681" cy="4272681"/>
          </a:xfrm>
          <a:prstGeom prst="rect">
            <a:avLst/>
          </a:prstGeom>
          <a:ln w="38100" cap="sq">
            <a:solidFill>
              <a:srgbClr val="60285E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91EF367-F313-4192-8AA6-5350649AE300}"/>
              </a:ext>
            </a:extLst>
          </p:cNvPr>
          <p:cNvSpPr txBox="1">
            <a:spLocks/>
          </p:cNvSpPr>
          <p:nvPr/>
        </p:nvSpPr>
        <p:spPr>
          <a:xfrm>
            <a:off x="368312" y="5767243"/>
            <a:ext cx="4368885" cy="9585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0285E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+mj-cs"/>
              </a:rPr>
              <a:t>Nancy Matthews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60285E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+mj-cs"/>
              </a:rPr>
              <a:t>Website ► NancyMatthews.com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053119-B982-4E48-A2D2-A1E4737C2C92}"/>
              </a:ext>
            </a:extLst>
          </p:cNvPr>
          <p:cNvSpPr/>
          <p:nvPr/>
        </p:nvSpPr>
        <p:spPr>
          <a:xfrm>
            <a:off x="0" y="5767928"/>
            <a:ext cx="12191999" cy="479261"/>
          </a:xfrm>
          <a:prstGeom prst="rect">
            <a:avLst/>
          </a:prstGeom>
          <a:solidFill>
            <a:srgbClr val="FFC000">
              <a:alpha val="58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4199083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C4E3C-AFB2-4617-8181-16B56E469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71" y="0"/>
            <a:ext cx="12192000" cy="1118442"/>
          </a:xfrm>
          <a:solidFill>
            <a:srgbClr val="60285E"/>
          </a:solidFill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Abadi" panose="020B0604020104020204" pitchFamily="34" charset="0"/>
              </a:rPr>
              <a:t>Meet Today’s Featured Platinum Member</a:t>
            </a:r>
            <a:endParaRPr lang="en-US" sz="4800" dirty="0">
              <a:solidFill>
                <a:srgbClr val="FFC000"/>
              </a:solidFill>
              <a:latin typeface="Abadi" panose="020B0604020104020204" pitchFamily="34" charset="0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1C77BC6-0462-4650-9B35-600E49E09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480" y="1277369"/>
            <a:ext cx="6783706" cy="4740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60285E"/>
                </a:solidFill>
                <a:latin typeface="Abadi" panose="020B0604020104020204" pitchFamily="34" charset="0"/>
              </a:rPr>
              <a:t>Areas of Expertise:</a:t>
            </a:r>
          </a:p>
          <a:p>
            <a:pPr marL="0" indent="0" algn="ctr">
              <a:buNone/>
            </a:pPr>
            <a:r>
              <a:rPr lang="en-US" dirty="0">
                <a:latin typeface="Abadi" panose="020B0604020104020204" pitchFamily="34" charset="0"/>
              </a:rPr>
              <a:t>___________________</a:t>
            </a:r>
          </a:p>
          <a:p>
            <a:pPr marL="0" indent="0">
              <a:buNone/>
            </a:pPr>
            <a:r>
              <a:rPr lang="en-US" b="1" dirty="0">
                <a:solidFill>
                  <a:srgbClr val="60285E"/>
                </a:solidFill>
                <a:latin typeface="Abadi" panose="020B0604020104020204" pitchFamily="34" charset="0"/>
              </a:rPr>
              <a:t>Passions:</a:t>
            </a:r>
          </a:p>
          <a:p>
            <a:pPr marL="0" indent="0" algn="ctr">
              <a:buNone/>
            </a:pPr>
            <a:r>
              <a:rPr lang="en-US" dirty="0">
                <a:latin typeface="Abadi" panose="020B0604020104020204" pitchFamily="34" charset="0"/>
              </a:rPr>
              <a:t>______________________</a:t>
            </a:r>
          </a:p>
          <a:p>
            <a:pPr marL="0" indent="0">
              <a:buNone/>
            </a:pPr>
            <a:r>
              <a:rPr lang="en-US" b="1" dirty="0">
                <a:solidFill>
                  <a:srgbClr val="60285E"/>
                </a:solidFill>
                <a:latin typeface="Abadi" panose="020B0604020104020204" pitchFamily="34" charset="0"/>
              </a:rPr>
              <a:t>Favorite Quote:</a:t>
            </a:r>
          </a:p>
          <a:p>
            <a:pPr marL="0" indent="0" algn="ctr">
              <a:buNone/>
            </a:pPr>
            <a:r>
              <a:rPr lang="en-US" dirty="0">
                <a:latin typeface="Abadi" panose="020B0604020104020204" pitchFamily="34" charset="0"/>
              </a:rPr>
              <a:t>___________________________</a:t>
            </a:r>
          </a:p>
          <a:p>
            <a:pPr marL="0" indent="0">
              <a:buNone/>
            </a:pPr>
            <a:endParaRPr lang="en-US" dirty="0">
              <a:latin typeface="Abadi" panose="020B0604020104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91EF367-F313-4192-8AA6-5350649AE300}"/>
              </a:ext>
            </a:extLst>
          </p:cNvPr>
          <p:cNvSpPr txBox="1">
            <a:spLocks/>
          </p:cNvSpPr>
          <p:nvPr/>
        </p:nvSpPr>
        <p:spPr>
          <a:xfrm>
            <a:off x="368312" y="5767243"/>
            <a:ext cx="4368885" cy="9585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0285E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+mj-cs"/>
              </a:rPr>
              <a:t>Replace with Your Name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60285E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+mj-cs"/>
              </a:rPr>
              <a:t>Website ►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+mj-cs"/>
              </a:rPr>
              <a:t>YourWebsite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+mj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A7DE3A-1CA2-4718-B410-76E43371C0AC}"/>
              </a:ext>
            </a:extLst>
          </p:cNvPr>
          <p:cNvSpPr/>
          <p:nvPr/>
        </p:nvSpPr>
        <p:spPr>
          <a:xfrm>
            <a:off x="368312" y="1338942"/>
            <a:ext cx="4301383" cy="4180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PUT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35568929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Office PowerPoint</Application>
  <PresentationFormat>Widescreen</PresentationFormat>
  <Paragraphs>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Abadi</vt:lpstr>
      <vt:lpstr>Arial</vt:lpstr>
      <vt:lpstr>Calibri</vt:lpstr>
      <vt:lpstr>Calibri Light</vt:lpstr>
      <vt:lpstr>1_Office Theme</vt:lpstr>
      <vt:lpstr>Meet Today’s Featured Platinum Member</vt:lpstr>
      <vt:lpstr>Meet Today’s Featured Platinum Member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Today’s Featured Platinum Member</dc:title>
  <dc:creator>nancy matthews</dc:creator>
  <cp:lastModifiedBy>nancy matthews</cp:lastModifiedBy>
  <cp:revision>1</cp:revision>
  <dcterms:created xsi:type="dcterms:W3CDTF">2019-11-13T01:06:43Z</dcterms:created>
  <dcterms:modified xsi:type="dcterms:W3CDTF">2019-11-13T01:07:29Z</dcterms:modified>
</cp:coreProperties>
</file>