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1" r:id="rId3"/>
    <p:sldId id="293" r:id="rId4"/>
    <p:sldId id="295" r:id="rId5"/>
    <p:sldId id="294" r:id="rId6"/>
    <p:sldId id="291" r:id="rId7"/>
    <p:sldId id="296" r:id="rId8"/>
    <p:sldId id="279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AA"/>
    <a:srgbClr val="602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9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7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4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7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5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5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9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8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0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9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85000"/>
              </a:schemeClr>
            </a:gs>
            <a:gs pos="87000">
              <a:schemeClr val="bg1">
                <a:lumMod val="5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4AAF-FDBE-7243-B61F-38FAA91F463F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C19F-CCA8-D64A-BA1B-B30289B4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4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60285E"/>
            </a:gs>
            <a:gs pos="88000">
              <a:srgbClr val="008DAA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4814" y="3110933"/>
            <a:ext cx="12341307" cy="13398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59410" y="2908461"/>
            <a:ext cx="6444089" cy="1470025"/>
          </a:xfrm>
        </p:spPr>
        <p:txBody>
          <a:bodyPr>
            <a:normAutofit/>
          </a:bodyPr>
          <a:lstStyle/>
          <a:p>
            <a:pPr algn="l"/>
            <a:r>
              <a:rPr lang="en-US" sz="8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Brain Dump!</a:t>
            </a:r>
          </a:p>
        </p:txBody>
      </p:sp>
      <p:sp>
        <p:nvSpPr>
          <p:cNvPr id="7" name="Freeform 8"/>
          <p:cNvSpPr>
            <a:spLocks noChangeAspect="1"/>
          </p:cNvSpPr>
          <p:nvPr/>
        </p:nvSpPr>
        <p:spPr bwMode="auto">
          <a:xfrm>
            <a:off x="5936974" y="4139978"/>
            <a:ext cx="5677589" cy="176681"/>
          </a:xfrm>
          <a:custGeom>
            <a:avLst/>
            <a:gdLst/>
            <a:ahLst/>
            <a:cxnLst>
              <a:cxn ang="0">
                <a:pos x="4" y="14"/>
              </a:cxn>
              <a:cxn ang="0">
                <a:pos x="356" y="14"/>
              </a:cxn>
              <a:cxn ang="0">
                <a:pos x="356" y="7"/>
              </a:cxn>
              <a:cxn ang="0">
                <a:pos x="4" y="8"/>
              </a:cxn>
              <a:cxn ang="0">
                <a:pos x="4" y="14"/>
              </a:cxn>
            </a:cxnLst>
            <a:rect l="0" t="0" r="r" b="b"/>
            <a:pathLst>
              <a:path w="361" h="15">
                <a:moveTo>
                  <a:pt x="4" y="14"/>
                </a:moveTo>
                <a:cubicBezTo>
                  <a:pt x="121" y="7"/>
                  <a:pt x="239" y="8"/>
                  <a:pt x="356" y="14"/>
                </a:cubicBezTo>
                <a:cubicBezTo>
                  <a:pt x="361" y="14"/>
                  <a:pt x="361" y="7"/>
                  <a:pt x="356" y="7"/>
                </a:cubicBezTo>
                <a:cubicBezTo>
                  <a:pt x="239" y="1"/>
                  <a:pt x="121" y="0"/>
                  <a:pt x="4" y="8"/>
                </a:cubicBezTo>
                <a:cubicBezTo>
                  <a:pt x="0" y="8"/>
                  <a:pt x="0" y="15"/>
                  <a:pt x="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84813" y="3110933"/>
            <a:ext cx="3540980" cy="13398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597" y="106017"/>
            <a:ext cx="7090779" cy="6308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493" y="2194560"/>
            <a:ext cx="1204071" cy="1308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C785D-5947-4E6D-8642-7100D3CBA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1905" y="6303389"/>
            <a:ext cx="3675498" cy="4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5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41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3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4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60285E"/>
            </a:gs>
            <a:gs pos="87000">
              <a:srgbClr val="008DAA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lack_and_white_brain_14165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brightnessContrast bright="1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03" y="310143"/>
            <a:ext cx="3134580" cy="269283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09969" y="962291"/>
            <a:ext cx="1388535" cy="694266"/>
            <a:chOff x="3382475" y="962291"/>
            <a:chExt cx="1041401" cy="694267"/>
          </a:xfrm>
        </p:grpSpPr>
        <p:sp>
          <p:nvSpPr>
            <p:cNvPr id="5" name="Rectangle 4"/>
            <p:cNvSpPr/>
            <p:nvPr/>
          </p:nvSpPr>
          <p:spPr>
            <a:xfrm>
              <a:off x="3382475" y="962291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82475" y="1030503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83319" y="962291"/>
            <a:ext cx="1388535" cy="694266"/>
            <a:chOff x="4712488" y="962291"/>
            <a:chExt cx="1041401" cy="694267"/>
          </a:xfrm>
        </p:grpSpPr>
        <p:sp>
          <p:nvSpPr>
            <p:cNvPr id="6" name="Rectangle 5"/>
            <p:cNvSpPr/>
            <p:nvPr/>
          </p:nvSpPr>
          <p:spPr>
            <a:xfrm>
              <a:off x="4712488" y="962291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12488" y="1030503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3319" y="1920552"/>
            <a:ext cx="1388535" cy="694266"/>
            <a:chOff x="4712488" y="1920552"/>
            <a:chExt cx="1041401" cy="694267"/>
          </a:xfrm>
        </p:grpSpPr>
        <p:sp>
          <p:nvSpPr>
            <p:cNvPr id="36" name="Rectangle 35"/>
            <p:cNvSpPr/>
            <p:nvPr/>
          </p:nvSpPr>
          <p:spPr>
            <a:xfrm>
              <a:off x="4712488" y="1920552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12488" y="1988764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83319" y="2878810"/>
            <a:ext cx="1388535" cy="694266"/>
            <a:chOff x="4712488" y="2878813"/>
            <a:chExt cx="1041401" cy="694267"/>
          </a:xfrm>
          <a:solidFill>
            <a:schemeClr val="bg1"/>
          </a:solidFill>
        </p:grpSpPr>
        <p:sp>
          <p:nvSpPr>
            <p:cNvPr id="35" name="Rectangle 34"/>
            <p:cNvSpPr/>
            <p:nvPr/>
          </p:nvSpPr>
          <p:spPr>
            <a:xfrm>
              <a:off x="4712488" y="2878813"/>
              <a:ext cx="1041401" cy="69426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12488" y="2947025"/>
              <a:ext cx="1041401" cy="557846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83319" y="3837071"/>
            <a:ext cx="1388535" cy="694266"/>
            <a:chOff x="4712488" y="3837074"/>
            <a:chExt cx="1041401" cy="694267"/>
          </a:xfrm>
        </p:grpSpPr>
        <p:sp>
          <p:nvSpPr>
            <p:cNvPr id="37" name="Rectangle 36"/>
            <p:cNvSpPr/>
            <p:nvPr/>
          </p:nvSpPr>
          <p:spPr>
            <a:xfrm>
              <a:off x="4712488" y="3837074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12488" y="3905286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30021" y="962291"/>
            <a:ext cx="1388535" cy="694266"/>
            <a:chOff x="7372514" y="962291"/>
            <a:chExt cx="1041401" cy="694267"/>
          </a:xfrm>
        </p:grpSpPr>
        <p:sp>
          <p:nvSpPr>
            <p:cNvPr id="15" name="Rectangle 14"/>
            <p:cNvSpPr/>
            <p:nvPr/>
          </p:nvSpPr>
          <p:spPr>
            <a:xfrm>
              <a:off x="7372514" y="962291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72514" y="1030503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30021" y="1920552"/>
            <a:ext cx="1388535" cy="694266"/>
            <a:chOff x="7372514" y="1920552"/>
            <a:chExt cx="1041401" cy="694267"/>
          </a:xfrm>
        </p:grpSpPr>
        <p:sp>
          <p:nvSpPr>
            <p:cNvPr id="10" name="Rectangle 9"/>
            <p:cNvSpPr/>
            <p:nvPr/>
          </p:nvSpPr>
          <p:spPr>
            <a:xfrm>
              <a:off x="7372514" y="1920552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72514" y="1988764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9354" y="2878810"/>
            <a:ext cx="1388535" cy="694266"/>
            <a:chOff x="2092014" y="2878813"/>
            <a:chExt cx="1041401" cy="694267"/>
          </a:xfrm>
        </p:grpSpPr>
        <p:sp>
          <p:nvSpPr>
            <p:cNvPr id="39" name="Rectangle 38"/>
            <p:cNvSpPr/>
            <p:nvPr/>
          </p:nvSpPr>
          <p:spPr>
            <a:xfrm>
              <a:off x="2092014" y="2878813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92014" y="2947025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89354" y="3837071"/>
            <a:ext cx="1388535" cy="694266"/>
            <a:chOff x="2092014" y="3837074"/>
            <a:chExt cx="1041401" cy="694267"/>
          </a:xfrm>
        </p:grpSpPr>
        <p:sp>
          <p:nvSpPr>
            <p:cNvPr id="43" name="Rectangle 42"/>
            <p:cNvSpPr/>
            <p:nvPr/>
          </p:nvSpPr>
          <p:spPr>
            <a:xfrm>
              <a:off x="2092014" y="3837074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92014" y="3905286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16003" y="2878810"/>
            <a:ext cx="1388535" cy="694266"/>
            <a:chOff x="762001" y="2878813"/>
            <a:chExt cx="1041401" cy="694267"/>
          </a:xfrm>
        </p:grpSpPr>
        <p:sp>
          <p:nvSpPr>
            <p:cNvPr id="38" name="Rectangle 37"/>
            <p:cNvSpPr/>
            <p:nvPr/>
          </p:nvSpPr>
          <p:spPr>
            <a:xfrm>
              <a:off x="762001" y="2878813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2001" y="2947025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56670" y="962291"/>
            <a:ext cx="1388535" cy="694266"/>
            <a:chOff x="6042501" y="962291"/>
            <a:chExt cx="1041401" cy="694267"/>
          </a:xfrm>
        </p:grpSpPr>
        <p:sp>
          <p:nvSpPr>
            <p:cNvPr id="32" name="Rectangle 31"/>
            <p:cNvSpPr/>
            <p:nvPr/>
          </p:nvSpPr>
          <p:spPr>
            <a:xfrm>
              <a:off x="6042501" y="962291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42501" y="1030503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0" y="5518189"/>
            <a:ext cx="12192000" cy="13398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7402" y="5518190"/>
            <a:ext cx="961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2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Brain Dump – All the Pieces to Fulfill Your Vision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09969" y="3837071"/>
            <a:ext cx="1388535" cy="694266"/>
            <a:chOff x="3382475" y="3837074"/>
            <a:chExt cx="1041401" cy="694267"/>
          </a:xfrm>
        </p:grpSpPr>
        <p:sp>
          <p:nvSpPr>
            <p:cNvPr id="57" name="Rectangle 56"/>
            <p:cNvSpPr/>
            <p:nvPr/>
          </p:nvSpPr>
          <p:spPr>
            <a:xfrm>
              <a:off x="3382475" y="3837074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82475" y="3905286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Next Step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8109404" y="2878813"/>
            <a:ext cx="3109149" cy="164782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>
                <a:lumMod val="95000"/>
                <a:lumOff val="5000"/>
              </a:schemeClr>
            </a:solidFill>
            <a:prstDash val="dash"/>
          </a:ln>
          <a:effectLst>
            <a:outerShdw blurRad="40000" dist="38100" dir="2700000" rotWithShape="0">
              <a:schemeClr val="accent3">
                <a:lumMod val="75000"/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18088" y="3110448"/>
            <a:ext cx="2491781" cy="11845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609585">
              <a:lnSpc>
                <a:spcPct val="80000"/>
              </a:lnSpc>
            </a:pPr>
            <a:r>
              <a:rPr lang="en-US" sz="2933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Your </a:t>
            </a:r>
          </a:p>
          <a:p>
            <a:pPr algn="ctr" defTabSz="609585">
              <a:lnSpc>
                <a:spcPct val="80000"/>
              </a:lnSpc>
            </a:pPr>
            <a:r>
              <a:rPr lang="en-US" sz="2933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Vision </a:t>
            </a:r>
          </a:p>
          <a:p>
            <a:pPr algn="ctr" defTabSz="609585">
              <a:lnSpc>
                <a:spcPct val="80000"/>
              </a:lnSpc>
            </a:pPr>
            <a:r>
              <a:rPr lang="en-US" sz="2933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Fulfilled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522918-25CE-4555-84A2-EF29C8F50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383" y="6340425"/>
            <a:ext cx="3676207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"/>
                            </p:stCondLst>
                            <p:childTnLst>
                              <p:par>
                                <p:cTn id="6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D678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678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60285E"/>
            </a:gs>
            <a:gs pos="87000">
              <a:srgbClr val="008DAA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lack_and_white_brain_14165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brightnessContrast bright="1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03" y="310143"/>
            <a:ext cx="3134580" cy="26928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09969" y="962291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83319" y="962291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83319" y="1920552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83319" y="2878810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83319" y="3837071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30021" y="962291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30021" y="1920552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89354" y="2878810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89354" y="3837071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16003" y="2878810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56670" y="962291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0" y="5518189"/>
            <a:ext cx="12192000" cy="13398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7402" y="5518190"/>
            <a:ext cx="961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2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Brain Dump – All the Pieces to Fulfill Your Vision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509969" y="3837071"/>
            <a:ext cx="1388535" cy="6942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38100" dir="2700000" rotWithShape="0">
              <a:schemeClr val="tx1"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109404" y="2878813"/>
            <a:ext cx="3109149" cy="164782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>
                <a:lumMod val="95000"/>
                <a:lumOff val="5000"/>
              </a:schemeClr>
            </a:solidFill>
            <a:prstDash val="dash"/>
          </a:ln>
          <a:effectLst>
            <a:outerShdw blurRad="40000" dist="38100" dir="2700000" rotWithShape="0">
              <a:schemeClr val="accent3">
                <a:lumMod val="75000"/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1E14DA-5D2B-4489-B78A-3ECD51423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633" y="6362602"/>
            <a:ext cx="3676207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D678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678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60285E"/>
            </a:gs>
            <a:gs pos="87000">
              <a:srgbClr val="008DAA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lack_and_white_brain_14165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brightnessContrast bright="1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03" y="310143"/>
            <a:ext cx="3134580" cy="269283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09969" y="962291"/>
            <a:ext cx="1388535" cy="694266"/>
            <a:chOff x="3382475" y="962291"/>
            <a:chExt cx="1041401" cy="694267"/>
          </a:xfrm>
        </p:grpSpPr>
        <p:sp>
          <p:nvSpPr>
            <p:cNvPr id="5" name="Rectangle 4"/>
            <p:cNvSpPr/>
            <p:nvPr/>
          </p:nvSpPr>
          <p:spPr>
            <a:xfrm>
              <a:off x="3382475" y="962291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82475" y="1030503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83319" y="962291"/>
            <a:ext cx="1388535" cy="694266"/>
            <a:chOff x="4712488" y="962291"/>
            <a:chExt cx="1041401" cy="694267"/>
          </a:xfrm>
        </p:grpSpPr>
        <p:sp>
          <p:nvSpPr>
            <p:cNvPr id="6" name="Rectangle 5"/>
            <p:cNvSpPr/>
            <p:nvPr/>
          </p:nvSpPr>
          <p:spPr>
            <a:xfrm>
              <a:off x="4712488" y="962291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12488" y="1030503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3319" y="1920552"/>
            <a:ext cx="1388535" cy="694266"/>
            <a:chOff x="4712488" y="1920552"/>
            <a:chExt cx="1041401" cy="694267"/>
          </a:xfrm>
        </p:grpSpPr>
        <p:sp>
          <p:nvSpPr>
            <p:cNvPr id="36" name="Rectangle 35"/>
            <p:cNvSpPr/>
            <p:nvPr/>
          </p:nvSpPr>
          <p:spPr>
            <a:xfrm>
              <a:off x="4712488" y="1920552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12488" y="1988764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83319" y="2878810"/>
            <a:ext cx="1388535" cy="694266"/>
            <a:chOff x="4712488" y="2878813"/>
            <a:chExt cx="1041401" cy="694267"/>
          </a:xfrm>
          <a:solidFill>
            <a:schemeClr val="bg1"/>
          </a:solidFill>
        </p:grpSpPr>
        <p:sp>
          <p:nvSpPr>
            <p:cNvPr id="35" name="Rectangle 34"/>
            <p:cNvSpPr/>
            <p:nvPr/>
          </p:nvSpPr>
          <p:spPr>
            <a:xfrm>
              <a:off x="4712488" y="2878813"/>
              <a:ext cx="1041401" cy="69426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12488" y="2947025"/>
              <a:ext cx="1041401" cy="557846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83319" y="3837071"/>
            <a:ext cx="1388535" cy="694266"/>
            <a:chOff x="4712488" y="3837074"/>
            <a:chExt cx="1041401" cy="694267"/>
          </a:xfrm>
        </p:grpSpPr>
        <p:sp>
          <p:nvSpPr>
            <p:cNvPr id="37" name="Rectangle 36"/>
            <p:cNvSpPr/>
            <p:nvPr/>
          </p:nvSpPr>
          <p:spPr>
            <a:xfrm>
              <a:off x="4712488" y="3837074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12488" y="3905286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30021" y="962291"/>
            <a:ext cx="1388535" cy="694266"/>
            <a:chOff x="7372514" y="962291"/>
            <a:chExt cx="1041401" cy="694267"/>
          </a:xfrm>
        </p:grpSpPr>
        <p:sp>
          <p:nvSpPr>
            <p:cNvPr id="15" name="Rectangle 14"/>
            <p:cNvSpPr/>
            <p:nvPr/>
          </p:nvSpPr>
          <p:spPr>
            <a:xfrm>
              <a:off x="7372514" y="962291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72514" y="1030503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30021" y="1920552"/>
            <a:ext cx="1388535" cy="694266"/>
            <a:chOff x="7372514" y="1920552"/>
            <a:chExt cx="1041401" cy="694267"/>
          </a:xfrm>
        </p:grpSpPr>
        <p:sp>
          <p:nvSpPr>
            <p:cNvPr id="10" name="Rectangle 9"/>
            <p:cNvSpPr/>
            <p:nvPr/>
          </p:nvSpPr>
          <p:spPr>
            <a:xfrm>
              <a:off x="7372514" y="1920552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72514" y="1988764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9354" y="2878810"/>
            <a:ext cx="1388535" cy="694266"/>
            <a:chOff x="2092014" y="2878813"/>
            <a:chExt cx="1041401" cy="694267"/>
          </a:xfrm>
        </p:grpSpPr>
        <p:sp>
          <p:nvSpPr>
            <p:cNvPr id="39" name="Rectangle 38"/>
            <p:cNvSpPr/>
            <p:nvPr/>
          </p:nvSpPr>
          <p:spPr>
            <a:xfrm>
              <a:off x="2092014" y="2878813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92014" y="2947025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89354" y="3837071"/>
            <a:ext cx="1388535" cy="694266"/>
            <a:chOff x="2092014" y="3837074"/>
            <a:chExt cx="1041401" cy="694267"/>
          </a:xfrm>
        </p:grpSpPr>
        <p:sp>
          <p:nvSpPr>
            <p:cNvPr id="43" name="Rectangle 42"/>
            <p:cNvSpPr/>
            <p:nvPr/>
          </p:nvSpPr>
          <p:spPr>
            <a:xfrm>
              <a:off x="2092014" y="3837074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92014" y="3905286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16003" y="2878810"/>
            <a:ext cx="1388535" cy="694266"/>
            <a:chOff x="762001" y="2878813"/>
            <a:chExt cx="1041401" cy="694267"/>
          </a:xfrm>
        </p:grpSpPr>
        <p:sp>
          <p:nvSpPr>
            <p:cNvPr id="38" name="Rectangle 37"/>
            <p:cNvSpPr/>
            <p:nvPr/>
          </p:nvSpPr>
          <p:spPr>
            <a:xfrm>
              <a:off x="762001" y="2878813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2001" y="2947025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56670" y="962291"/>
            <a:ext cx="1388535" cy="694266"/>
            <a:chOff x="6042501" y="962291"/>
            <a:chExt cx="1041401" cy="694267"/>
          </a:xfrm>
        </p:grpSpPr>
        <p:sp>
          <p:nvSpPr>
            <p:cNvPr id="32" name="Rectangle 31"/>
            <p:cNvSpPr/>
            <p:nvPr/>
          </p:nvSpPr>
          <p:spPr>
            <a:xfrm>
              <a:off x="6042501" y="962291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42501" y="1030503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0" y="5518189"/>
            <a:ext cx="12192000" cy="13398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7402" y="5518190"/>
            <a:ext cx="961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Select the 4 “Big Chunk” Milestones from Your List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09969" y="3837071"/>
            <a:ext cx="1388535" cy="694266"/>
            <a:chOff x="3382475" y="3837074"/>
            <a:chExt cx="1041401" cy="694267"/>
          </a:xfrm>
        </p:grpSpPr>
        <p:sp>
          <p:nvSpPr>
            <p:cNvPr id="57" name="Rectangle 56"/>
            <p:cNvSpPr/>
            <p:nvPr/>
          </p:nvSpPr>
          <p:spPr>
            <a:xfrm>
              <a:off x="3382475" y="3837074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82475" y="3905286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8109404" y="2878813"/>
            <a:ext cx="3109149" cy="164782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>
                <a:lumMod val="95000"/>
                <a:lumOff val="5000"/>
              </a:schemeClr>
            </a:solidFill>
            <a:prstDash val="dash"/>
          </a:ln>
          <a:effectLst>
            <a:outerShdw blurRad="40000" dist="38100" dir="2700000" rotWithShape="0">
              <a:schemeClr val="accent3">
                <a:lumMod val="75000"/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18088" y="3110448"/>
            <a:ext cx="2491781" cy="11845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</a:t>
            </a:r>
          </a:p>
          <a:p>
            <a:pPr marL="0" marR="0" lvl="0" indent="0" algn="ct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 </a:t>
            </a:r>
          </a:p>
          <a:p>
            <a:pPr marL="0" marR="0" lvl="0" indent="0" algn="ct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Fulfilled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4F041C-316E-4C47-8F93-0A251665E9FC}"/>
              </a:ext>
            </a:extLst>
          </p:cNvPr>
          <p:cNvSpPr/>
          <p:nvPr/>
        </p:nvSpPr>
        <p:spPr>
          <a:xfrm>
            <a:off x="9445892" y="672387"/>
            <a:ext cx="2156792" cy="121487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65E20BA-43DB-4A3E-9CD7-CAAA958F9380}"/>
              </a:ext>
            </a:extLst>
          </p:cNvPr>
          <p:cNvSpPr/>
          <p:nvPr/>
        </p:nvSpPr>
        <p:spPr>
          <a:xfrm>
            <a:off x="4125152" y="724299"/>
            <a:ext cx="2156792" cy="121487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F641CC-85C9-490C-BE40-3BAC8318D6EA}"/>
              </a:ext>
            </a:extLst>
          </p:cNvPr>
          <p:cNvSpPr/>
          <p:nvPr/>
        </p:nvSpPr>
        <p:spPr>
          <a:xfrm>
            <a:off x="605256" y="2624660"/>
            <a:ext cx="2156792" cy="121487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9D91CC-ED7F-4CCD-9EE6-8C1B350F768B}"/>
              </a:ext>
            </a:extLst>
          </p:cNvPr>
          <p:cNvSpPr/>
          <p:nvPr/>
        </p:nvSpPr>
        <p:spPr>
          <a:xfrm>
            <a:off x="5857321" y="2563851"/>
            <a:ext cx="2156792" cy="121487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FACDD45-CF56-4503-9FB8-101ED32A9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088" y="6372227"/>
            <a:ext cx="3676207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60285E"/>
            </a:gs>
            <a:gs pos="87000">
              <a:srgbClr val="008DAA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lack_and_white_brain_14165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  <a14:imgEffect>
                      <a14:brightnessContrast bright="1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03" y="310143"/>
            <a:ext cx="3134580" cy="269283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09969" y="962291"/>
            <a:ext cx="1388535" cy="694266"/>
            <a:chOff x="3382475" y="962291"/>
            <a:chExt cx="1041401" cy="694267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>
            <a:xfrm>
              <a:off x="3382475" y="962291"/>
              <a:ext cx="1041401" cy="69426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82475" y="1145438"/>
              <a:ext cx="1041401" cy="327975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Milestone 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83319" y="962291"/>
            <a:ext cx="1388535" cy="694266"/>
            <a:chOff x="4712488" y="962291"/>
            <a:chExt cx="1041401" cy="694267"/>
          </a:xfrm>
        </p:grpSpPr>
        <p:sp>
          <p:nvSpPr>
            <p:cNvPr id="6" name="Rectangle 5"/>
            <p:cNvSpPr/>
            <p:nvPr/>
          </p:nvSpPr>
          <p:spPr>
            <a:xfrm>
              <a:off x="4712488" y="962291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712488" y="1030503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83319" y="1920552"/>
            <a:ext cx="1388535" cy="694266"/>
            <a:chOff x="4712488" y="1920552"/>
            <a:chExt cx="1041401" cy="694267"/>
          </a:xfrm>
        </p:grpSpPr>
        <p:sp>
          <p:nvSpPr>
            <p:cNvPr id="36" name="Rectangle 35"/>
            <p:cNvSpPr/>
            <p:nvPr/>
          </p:nvSpPr>
          <p:spPr>
            <a:xfrm>
              <a:off x="4712488" y="1920552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12488" y="1988764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83319" y="2878810"/>
            <a:ext cx="1388535" cy="694266"/>
            <a:chOff x="4712488" y="2878813"/>
            <a:chExt cx="1041401" cy="694267"/>
          </a:xfrm>
          <a:solidFill>
            <a:srgbClr val="FFC000"/>
          </a:solidFill>
        </p:grpSpPr>
        <p:sp>
          <p:nvSpPr>
            <p:cNvPr id="35" name="Rectangle 34"/>
            <p:cNvSpPr/>
            <p:nvPr/>
          </p:nvSpPr>
          <p:spPr>
            <a:xfrm>
              <a:off x="4712488" y="2878813"/>
              <a:ext cx="1041401" cy="69426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12488" y="3061960"/>
              <a:ext cx="1041401" cy="327975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Milestone 3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83319" y="3837071"/>
            <a:ext cx="1388535" cy="694266"/>
            <a:chOff x="4712488" y="3837074"/>
            <a:chExt cx="1041401" cy="694267"/>
          </a:xfrm>
        </p:grpSpPr>
        <p:sp>
          <p:nvSpPr>
            <p:cNvPr id="37" name="Rectangle 36"/>
            <p:cNvSpPr/>
            <p:nvPr/>
          </p:nvSpPr>
          <p:spPr>
            <a:xfrm>
              <a:off x="4712488" y="3837074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12488" y="3905286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830021" y="962291"/>
            <a:ext cx="1388535" cy="694266"/>
            <a:chOff x="7372514" y="962291"/>
            <a:chExt cx="1041401" cy="694267"/>
          </a:xfrm>
        </p:grpSpPr>
        <p:sp>
          <p:nvSpPr>
            <p:cNvPr id="15" name="Rectangle 14"/>
            <p:cNvSpPr/>
            <p:nvPr/>
          </p:nvSpPr>
          <p:spPr>
            <a:xfrm>
              <a:off x="7372514" y="962291"/>
              <a:ext cx="1041401" cy="69426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72514" y="1145438"/>
              <a:ext cx="1041401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Milestone 4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30021" y="1920552"/>
            <a:ext cx="1388535" cy="694266"/>
            <a:chOff x="7372514" y="1920552"/>
            <a:chExt cx="1041401" cy="694267"/>
          </a:xfrm>
        </p:grpSpPr>
        <p:sp>
          <p:nvSpPr>
            <p:cNvPr id="10" name="Rectangle 9"/>
            <p:cNvSpPr/>
            <p:nvPr/>
          </p:nvSpPr>
          <p:spPr>
            <a:xfrm>
              <a:off x="7372514" y="1920552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72514" y="1988764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89354" y="2878810"/>
            <a:ext cx="1388535" cy="694266"/>
            <a:chOff x="2092014" y="2878813"/>
            <a:chExt cx="1041401" cy="694267"/>
          </a:xfrm>
        </p:grpSpPr>
        <p:sp>
          <p:nvSpPr>
            <p:cNvPr id="39" name="Rectangle 38"/>
            <p:cNvSpPr/>
            <p:nvPr/>
          </p:nvSpPr>
          <p:spPr>
            <a:xfrm>
              <a:off x="2092014" y="2878813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92014" y="2947025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789354" y="3837071"/>
            <a:ext cx="1388535" cy="694266"/>
            <a:chOff x="2092014" y="3837074"/>
            <a:chExt cx="1041401" cy="694267"/>
          </a:xfrm>
        </p:grpSpPr>
        <p:sp>
          <p:nvSpPr>
            <p:cNvPr id="43" name="Rectangle 42"/>
            <p:cNvSpPr/>
            <p:nvPr/>
          </p:nvSpPr>
          <p:spPr>
            <a:xfrm>
              <a:off x="2092014" y="3837074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092014" y="3905286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16003" y="2878810"/>
            <a:ext cx="1388535" cy="694266"/>
            <a:chOff x="762001" y="2878813"/>
            <a:chExt cx="1041401" cy="694267"/>
          </a:xfrm>
          <a:solidFill>
            <a:srgbClr val="FFC000"/>
          </a:solidFill>
        </p:grpSpPr>
        <p:sp>
          <p:nvSpPr>
            <p:cNvPr id="38" name="Rectangle 37"/>
            <p:cNvSpPr/>
            <p:nvPr/>
          </p:nvSpPr>
          <p:spPr>
            <a:xfrm>
              <a:off x="762001" y="2878813"/>
              <a:ext cx="1041401" cy="694267"/>
            </a:xfrm>
            <a:prstGeom prst="rect">
              <a:avLst/>
            </a:prstGeom>
            <a:grpFill/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2001" y="3061960"/>
              <a:ext cx="1041401" cy="327975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Milestone 2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56670" y="962291"/>
            <a:ext cx="1388535" cy="694266"/>
            <a:chOff x="6042501" y="962291"/>
            <a:chExt cx="1041401" cy="694267"/>
          </a:xfrm>
        </p:grpSpPr>
        <p:sp>
          <p:nvSpPr>
            <p:cNvPr id="32" name="Rectangle 31"/>
            <p:cNvSpPr/>
            <p:nvPr/>
          </p:nvSpPr>
          <p:spPr>
            <a:xfrm>
              <a:off x="6042501" y="962291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042501" y="1030503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0" y="5518189"/>
            <a:ext cx="12192000" cy="13398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7402" y="5518190"/>
            <a:ext cx="961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Brain Dump – All the Pieces to Fulfill Your Vision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09969" y="3837071"/>
            <a:ext cx="1388535" cy="694266"/>
            <a:chOff x="3382475" y="3837074"/>
            <a:chExt cx="1041401" cy="694267"/>
          </a:xfrm>
        </p:grpSpPr>
        <p:sp>
          <p:nvSpPr>
            <p:cNvPr id="57" name="Rectangle 56"/>
            <p:cNvSpPr/>
            <p:nvPr/>
          </p:nvSpPr>
          <p:spPr>
            <a:xfrm>
              <a:off x="3382475" y="3837074"/>
              <a:ext cx="1041401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38100" dir="2700000" rotWithShape="0">
                <a:schemeClr val="tx1">
                  <a:alpha val="5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82475" y="3905286"/>
              <a:ext cx="1041401" cy="55784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Next Step</a:t>
              </a:r>
            </a:p>
            <a:p>
              <a:pPr marL="0" marR="0" lvl="0" indent="0" algn="ctr" defTabSz="609585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Here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8109404" y="2878813"/>
            <a:ext cx="3109149" cy="164782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tx1">
                <a:lumMod val="95000"/>
                <a:lumOff val="5000"/>
              </a:schemeClr>
            </a:solidFill>
            <a:prstDash val="dash"/>
          </a:ln>
          <a:effectLst>
            <a:outerShdw blurRad="40000" dist="38100" dir="2700000" rotWithShape="0">
              <a:schemeClr val="accent3">
                <a:lumMod val="75000"/>
                <a:alpha val="5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18088" y="3110448"/>
            <a:ext cx="2491781" cy="118455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</a:t>
            </a:r>
          </a:p>
          <a:p>
            <a:pPr marL="0" marR="0" lvl="0" indent="0" algn="ct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 </a:t>
            </a:r>
          </a:p>
          <a:p>
            <a:pPr marL="0" marR="0" lvl="0" indent="0" algn="ctr" defTabSz="609585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Fulfilled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681780-D612-4EBE-987C-2083164D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881" y="6276249"/>
            <a:ext cx="3676207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60285E"/>
            </a:gs>
            <a:gs pos="87000">
              <a:srgbClr val="008DAA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5518189"/>
            <a:ext cx="12192000" cy="13398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7402" y="5518190"/>
            <a:ext cx="961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2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Mission-Focused Sequencing</a:t>
            </a:r>
            <a:endParaRPr lang="en-US" sz="2400" dirty="0">
              <a:solidFill>
                <a:srgbClr val="F9B30B">
                  <a:lumMod val="60000"/>
                  <a:lumOff val="40000"/>
                </a:srgbClr>
              </a:solidFill>
              <a:latin typeface="Calibri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8258243" y="4678288"/>
            <a:ext cx="275739" cy="330120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351651" y="4928496"/>
            <a:ext cx="1721547" cy="860149"/>
            <a:chOff x="5513738" y="4928495"/>
            <a:chExt cx="1291160" cy="860149"/>
          </a:xfrm>
        </p:grpSpPr>
        <p:sp>
          <p:nvSpPr>
            <p:cNvPr id="72" name="Freeform 18"/>
            <p:cNvSpPr>
              <a:spLocks noChangeAspect="1"/>
            </p:cNvSpPr>
            <p:nvPr/>
          </p:nvSpPr>
          <p:spPr bwMode="auto">
            <a:xfrm flipH="1">
              <a:off x="5521418" y="4928495"/>
              <a:ext cx="1283480" cy="860149"/>
            </a:xfrm>
            <a:custGeom>
              <a:avLst/>
              <a:gdLst/>
              <a:ahLst/>
              <a:cxnLst>
                <a:cxn ang="0">
                  <a:pos x="224" y="78"/>
                </a:cxn>
                <a:cxn ang="0">
                  <a:pos x="228" y="60"/>
                </a:cxn>
                <a:cxn ang="0">
                  <a:pos x="186" y="19"/>
                </a:cxn>
                <a:cxn ang="0">
                  <a:pos x="168" y="24"/>
                </a:cxn>
                <a:cxn ang="0">
                  <a:pos x="126" y="0"/>
                </a:cxn>
                <a:cxn ang="0">
                  <a:pos x="81" y="32"/>
                </a:cxn>
                <a:cxn ang="0">
                  <a:pos x="55" y="19"/>
                </a:cxn>
                <a:cxn ang="0">
                  <a:pos x="24" y="45"/>
                </a:cxn>
                <a:cxn ang="0">
                  <a:pos x="0" y="88"/>
                </a:cxn>
                <a:cxn ang="0">
                  <a:pos x="50" y="138"/>
                </a:cxn>
                <a:cxn ang="0">
                  <a:pos x="51" y="138"/>
                </a:cxn>
                <a:cxn ang="0">
                  <a:pos x="78" y="154"/>
                </a:cxn>
                <a:cxn ang="0">
                  <a:pos x="109" y="124"/>
                </a:cxn>
                <a:cxn ang="0">
                  <a:pos x="109" y="124"/>
                </a:cxn>
                <a:cxn ang="0">
                  <a:pos x="112" y="124"/>
                </a:cxn>
                <a:cxn ang="0">
                  <a:pos x="114" y="124"/>
                </a:cxn>
                <a:cxn ang="0">
                  <a:pos x="145" y="139"/>
                </a:cxn>
                <a:cxn ang="0">
                  <a:pos x="177" y="122"/>
                </a:cxn>
                <a:cxn ang="0">
                  <a:pos x="197" y="129"/>
                </a:cxn>
                <a:cxn ang="0">
                  <a:pos x="230" y="96"/>
                </a:cxn>
                <a:cxn ang="0">
                  <a:pos x="224" y="78"/>
                </a:cxn>
              </a:cxnLst>
              <a:rect l="0" t="0" r="r" b="b"/>
              <a:pathLst>
                <a:path w="230" h="154">
                  <a:moveTo>
                    <a:pt x="224" y="78"/>
                  </a:moveTo>
                  <a:cubicBezTo>
                    <a:pt x="226" y="72"/>
                    <a:pt x="228" y="67"/>
                    <a:pt x="228" y="60"/>
                  </a:cubicBezTo>
                  <a:cubicBezTo>
                    <a:pt x="228" y="37"/>
                    <a:pt x="209" y="19"/>
                    <a:pt x="186" y="19"/>
                  </a:cubicBezTo>
                  <a:cubicBezTo>
                    <a:pt x="180" y="19"/>
                    <a:pt x="173" y="21"/>
                    <a:pt x="168" y="24"/>
                  </a:cubicBezTo>
                  <a:cubicBezTo>
                    <a:pt x="159" y="10"/>
                    <a:pt x="144" y="0"/>
                    <a:pt x="126" y="0"/>
                  </a:cubicBezTo>
                  <a:cubicBezTo>
                    <a:pt x="106" y="0"/>
                    <a:pt x="88" y="13"/>
                    <a:pt x="81" y="32"/>
                  </a:cubicBezTo>
                  <a:cubicBezTo>
                    <a:pt x="75" y="24"/>
                    <a:pt x="66" y="19"/>
                    <a:pt x="55" y="19"/>
                  </a:cubicBezTo>
                  <a:cubicBezTo>
                    <a:pt x="40" y="19"/>
                    <a:pt x="27" y="30"/>
                    <a:pt x="24" y="45"/>
                  </a:cubicBezTo>
                  <a:cubicBezTo>
                    <a:pt x="9" y="54"/>
                    <a:pt x="0" y="70"/>
                    <a:pt x="0" y="88"/>
                  </a:cubicBezTo>
                  <a:cubicBezTo>
                    <a:pt x="0" y="115"/>
                    <a:pt x="22" y="138"/>
                    <a:pt x="50" y="138"/>
                  </a:cubicBezTo>
                  <a:cubicBezTo>
                    <a:pt x="50" y="138"/>
                    <a:pt x="51" y="138"/>
                    <a:pt x="51" y="138"/>
                  </a:cubicBezTo>
                  <a:cubicBezTo>
                    <a:pt x="56" y="148"/>
                    <a:pt x="66" y="154"/>
                    <a:pt x="78" y="154"/>
                  </a:cubicBezTo>
                  <a:cubicBezTo>
                    <a:pt x="95" y="154"/>
                    <a:pt x="109" y="141"/>
                    <a:pt x="109" y="124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0" y="124"/>
                    <a:pt x="111" y="124"/>
                    <a:pt x="112" y="124"/>
                  </a:cubicBezTo>
                  <a:cubicBezTo>
                    <a:pt x="113" y="124"/>
                    <a:pt x="114" y="124"/>
                    <a:pt x="114" y="124"/>
                  </a:cubicBezTo>
                  <a:cubicBezTo>
                    <a:pt x="121" y="133"/>
                    <a:pt x="132" y="139"/>
                    <a:pt x="145" y="139"/>
                  </a:cubicBezTo>
                  <a:cubicBezTo>
                    <a:pt x="159" y="139"/>
                    <a:pt x="170" y="132"/>
                    <a:pt x="177" y="122"/>
                  </a:cubicBezTo>
                  <a:cubicBezTo>
                    <a:pt x="183" y="126"/>
                    <a:pt x="190" y="129"/>
                    <a:pt x="197" y="129"/>
                  </a:cubicBezTo>
                  <a:cubicBezTo>
                    <a:pt x="215" y="129"/>
                    <a:pt x="230" y="114"/>
                    <a:pt x="230" y="96"/>
                  </a:cubicBezTo>
                  <a:cubicBezTo>
                    <a:pt x="230" y="89"/>
                    <a:pt x="228" y="83"/>
                    <a:pt x="224" y="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13738" y="5188145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4566078" y="2768003"/>
            <a:ext cx="628380" cy="327399"/>
          </a:xfrm>
          <a:prstGeom prst="line">
            <a:avLst/>
          </a:prstGeom>
          <a:ln w="762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220837" y="3571616"/>
            <a:ext cx="868883" cy="291304"/>
          </a:xfrm>
          <a:prstGeom prst="line">
            <a:avLst/>
          </a:prstGeom>
          <a:ln w="762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>
            <a:off x="4586782" y="4017736"/>
            <a:ext cx="408391" cy="568813"/>
          </a:xfrm>
          <a:prstGeom prst="line">
            <a:avLst/>
          </a:prstGeom>
          <a:ln w="762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>
            <a:off x="7604785" y="2411304"/>
            <a:ext cx="408391" cy="568813"/>
          </a:xfrm>
          <a:prstGeom prst="line">
            <a:avLst/>
          </a:prstGeom>
          <a:ln w="762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639665" y="4540753"/>
            <a:ext cx="250647" cy="196372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9597495" y="3998739"/>
            <a:ext cx="403485" cy="87908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420873" y="4897900"/>
            <a:ext cx="536347" cy="7061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07646" y="2155123"/>
            <a:ext cx="250647" cy="196372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862800" y="1741601"/>
            <a:ext cx="3" cy="290875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561053" y="960281"/>
            <a:ext cx="250647" cy="196372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4267799" y="960281"/>
            <a:ext cx="483488" cy="196372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9174439" y="1522877"/>
            <a:ext cx="465224" cy="345465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454135" y="2203705"/>
            <a:ext cx="493928" cy="64676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685965" y="1296694"/>
            <a:ext cx="203796" cy="454829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490516" y="4128466"/>
            <a:ext cx="114928" cy="290876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09513" y="2585654"/>
            <a:ext cx="3168347" cy="1719127"/>
            <a:chOff x="3382135" y="2585653"/>
            <a:chExt cx="2376260" cy="1719127"/>
          </a:xfrm>
        </p:grpSpPr>
        <p:sp>
          <p:nvSpPr>
            <p:cNvPr id="86" name="Freeform 17"/>
            <p:cNvSpPr>
              <a:spLocks noChangeAspect="1"/>
            </p:cNvSpPr>
            <p:nvPr/>
          </p:nvSpPr>
          <p:spPr bwMode="auto">
            <a:xfrm>
              <a:off x="3382135" y="2585653"/>
              <a:ext cx="2376260" cy="1719127"/>
            </a:xfrm>
            <a:custGeom>
              <a:avLst/>
              <a:gdLst/>
              <a:ahLst/>
              <a:cxnLst>
                <a:cxn ang="0">
                  <a:pos x="217" y="40"/>
                </a:cxn>
                <a:cxn ang="0">
                  <a:pos x="198" y="21"/>
                </a:cxn>
                <a:cxn ang="0">
                  <a:pos x="180" y="34"/>
                </a:cxn>
                <a:cxn ang="0">
                  <a:pos x="177" y="34"/>
                </a:cxn>
                <a:cxn ang="0">
                  <a:pos x="167" y="36"/>
                </a:cxn>
                <a:cxn ang="0">
                  <a:pos x="126" y="0"/>
                </a:cxn>
                <a:cxn ang="0">
                  <a:pos x="89" y="23"/>
                </a:cxn>
                <a:cxn ang="0">
                  <a:pos x="76" y="21"/>
                </a:cxn>
                <a:cxn ang="0">
                  <a:pos x="43" y="47"/>
                </a:cxn>
                <a:cxn ang="0">
                  <a:pos x="32" y="45"/>
                </a:cxn>
                <a:cxn ang="0">
                  <a:pos x="0" y="76"/>
                </a:cxn>
                <a:cxn ang="0">
                  <a:pos x="28" y="108"/>
                </a:cxn>
                <a:cxn ang="0">
                  <a:pos x="23" y="121"/>
                </a:cxn>
                <a:cxn ang="0">
                  <a:pos x="48" y="146"/>
                </a:cxn>
                <a:cxn ang="0">
                  <a:pos x="73" y="122"/>
                </a:cxn>
                <a:cxn ang="0">
                  <a:pos x="73" y="122"/>
                </a:cxn>
                <a:cxn ang="0">
                  <a:pos x="73" y="122"/>
                </a:cxn>
                <a:cxn ang="0">
                  <a:pos x="73" y="128"/>
                </a:cxn>
                <a:cxn ang="0">
                  <a:pos x="101" y="157"/>
                </a:cxn>
                <a:cxn ang="0">
                  <a:pos x="128" y="139"/>
                </a:cxn>
                <a:cxn ang="0">
                  <a:pos x="131" y="139"/>
                </a:cxn>
                <a:cxn ang="0">
                  <a:pos x="161" y="126"/>
                </a:cxn>
                <a:cxn ang="0">
                  <a:pos x="179" y="135"/>
                </a:cxn>
                <a:cxn ang="0">
                  <a:pos x="202" y="112"/>
                </a:cxn>
                <a:cxn ang="0">
                  <a:pos x="193" y="93"/>
                </a:cxn>
                <a:cxn ang="0">
                  <a:pos x="209" y="66"/>
                </a:cxn>
                <a:cxn ang="0">
                  <a:pos x="207" y="56"/>
                </a:cxn>
                <a:cxn ang="0">
                  <a:pos x="217" y="40"/>
                </a:cxn>
              </a:cxnLst>
              <a:rect l="0" t="0" r="r" b="b"/>
              <a:pathLst>
                <a:path w="217" h="157">
                  <a:moveTo>
                    <a:pt x="217" y="40"/>
                  </a:moveTo>
                  <a:cubicBezTo>
                    <a:pt x="217" y="29"/>
                    <a:pt x="208" y="21"/>
                    <a:pt x="198" y="21"/>
                  </a:cubicBezTo>
                  <a:cubicBezTo>
                    <a:pt x="189" y="21"/>
                    <a:pt x="182" y="26"/>
                    <a:pt x="180" y="34"/>
                  </a:cubicBezTo>
                  <a:cubicBezTo>
                    <a:pt x="179" y="34"/>
                    <a:pt x="178" y="34"/>
                    <a:pt x="177" y="34"/>
                  </a:cubicBezTo>
                  <a:cubicBezTo>
                    <a:pt x="174" y="34"/>
                    <a:pt x="170" y="35"/>
                    <a:pt x="167" y="36"/>
                  </a:cubicBezTo>
                  <a:cubicBezTo>
                    <a:pt x="164" y="16"/>
                    <a:pt x="147" y="0"/>
                    <a:pt x="126" y="0"/>
                  </a:cubicBezTo>
                  <a:cubicBezTo>
                    <a:pt x="110" y="0"/>
                    <a:pt x="96" y="9"/>
                    <a:pt x="89" y="23"/>
                  </a:cubicBezTo>
                  <a:cubicBezTo>
                    <a:pt x="85" y="22"/>
                    <a:pt x="81" y="21"/>
                    <a:pt x="76" y="21"/>
                  </a:cubicBezTo>
                  <a:cubicBezTo>
                    <a:pt x="60" y="21"/>
                    <a:pt x="47" y="32"/>
                    <a:pt x="43" y="47"/>
                  </a:cubicBezTo>
                  <a:cubicBezTo>
                    <a:pt x="40" y="46"/>
                    <a:pt x="36" y="45"/>
                    <a:pt x="32" y="45"/>
                  </a:cubicBezTo>
                  <a:cubicBezTo>
                    <a:pt x="14" y="45"/>
                    <a:pt x="0" y="59"/>
                    <a:pt x="0" y="76"/>
                  </a:cubicBezTo>
                  <a:cubicBezTo>
                    <a:pt x="0" y="92"/>
                    <a:pt x="12" y="106"/>
                    <a:pt x="28" y="108"/>
                  </a:cubicBezTo>
                  <a:cubicBezTo>
                    <a:pt x="25" y="112"/>
                    <a:pt x="23" y="116"/>
                    <a:pt x="23" y="121"/>
                  </a:cubicBezTo>
                  <a:cubicBezTo>
                    <a:pt x="23" y="135"/>
                    <a:pt x="35" y="146"/>
                    <a:pt x="48" y="146"/>
                  </a:cubicBezTo>
                  <a:cubicBezTo>
                    <a:pt x="61" y="146"/>
                    <a:pt x="72" y="135"/>
                    <a:pt x="73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73" y="124"/>
                    <a:pt x="73" y="126"/>
                    <a:pt x="73" y="128"/>
                  </a:cubicBezTo>
                  <a:cubicBezTo>
                    <a:pt x="73" y="144"/>
                    <a:pt x="86" y="157"/>
                    <a:pt x="101" y="157"/>
                  </a:cubicBezTo>
                  <a:cubicBezTo>
                    <a:pt x="113" y="157"/>
                    <a:pt x="124" y="149"/>
                    <a:pt x="128" y="139"/>
                  </a:cubicBezTo>
                  <a:cubicBezTo>
                    <a:pt x="129" y="139"/>
                    <a:pt x="130" y="139"/>
                    <a:pt x="131" y="139"/>
                  </a:cubicBezTo>
                  <a:cubicBezTo>
                    <a:pt x="142" y="139"/>
                    <a:pt x="153" y="134"/>
                    <a:pt x="161" y="126"/>
                  </a:cubicBezTo>
                  <a:cubicBezTo>
                    <a:pt x="165" y="132"/>
                    <a:pt x="171" y="135"/>
                    <a:pt x="179" y="135"/>
                  </a:cubicBezTo>
                  <a:cubicBezTo>
                    <a:pt x="192" y="135"/>
                    <a:pt x="202" y="125"/>
                    <a:pt x="202" y="112"/>
                  </a:cubicBezTo>
                  <a:cubicBezTo>
                    <a:pt x="202" y="104"/>
                    <a:pt x="198" y="98"/>
                    <a:pt x="193" y="93"/>
                  </a:cubicBezTo>
                  <a:cubicBezTo>
                    <a:pt x="202" y="88"/>
                    <a:pt x="209" y="78"/>
                    <a:pt x="209" y="66"/>
                  </a:cubicBezTo>
                  <a:cubicBezTo>
                    <a:pt x="209" y="62"/>
                    <a:pt x="208" y="59"/>
                    <a:pt x="207" y="56"/>
                  </a:cubicBezTo>
                  <a:cubicBezTo>
                    <a:pt x="213" y="53"/>
                    <a:pt x="217" y="47"/>
                    <a:pt x="217" y="4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661077" y="3217114"/>
              <a:ext cx="1868836" cy="46243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2933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Your Vision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58291" y="1937547"/>
            <a:ext cx="2201419" cy="1263587"/>
            <a:chOff x="1993718" y="1937546"/>
            <a:chExt cx="1651064" cy="1263587"/>
          </a:xfrm>
        </p:grpSpPr>
        <p:sp>
          <p:nvSpPr>
            <p:cNvPr id="95" name="Freeform 16"/>
            <p:cNvSpPr>
              <a:spLocks noChangeAspect="1"/>
            </p:cNvSpPr>
            <p:nvPr/>
          </p:nvSpPr>
          <p:spPr bwMode="auto">
            <a:xfrm>
              <a:off x="1993718" y="1937546"/>
              <a:ext cx="1651064" cy="1263587"/>
            </a:xfrm>
            <a:custGeom>
              <a:avLst/>
              <a:gdLst/>
              <a:ahLst/>
              <a:cxnLst>
                <a:cxn ang="0">
                  <a:pos x="165" y="42"/>
                </a:cxn>
                <a:cxn ang="0">
                  <a:pos x="166" y="36"/>
                </a:cxn>
                <a:cxn ang="0">
                  <a:pos x="145" y="15"/>
                </a:cxn>
                <a:cxn ang="0">
                  <a:pos x="135" y="17"/>
                </a:cxn>
                <a:cxn ang="0">
                  <a:pos x="105" y="0"/>
                </a:cxn>
                <a:cxn ang="0">
                  <a:pos x="82" y="8"/>
                </a:cxn>
                <a:cxn ang="0">
                  <a:pos x="65" y="0"/>
                </a:cxn>
                <a:cxn ang="0">
                  <a:pos x="43" y="22"/>
                </a:cxn>
                <a:cxn ang="0">
                  <a:pos x="45" y="31"/>
                </a:cxn>
                <a:cxn ang="0">
                  <a:pos x="39" y="37"/>
                </a:cxn>
                <a:cxn ang="0">
                  <a:pos x="21" y="27"/>
                </a:cxn>
                <a:cxn ang="0">
                  <a:pos x="0" y="48"/>
                </a:cxn>
                <a:cxn ang="0">
                  <a:pos x="11" y="67"/>
                </a:cxn>
                <a:cxn ang="0">
                  <a:pos x="10" y="75"/>
                </a:cxn>
                <a:cxn ang="0">
                  <a:pos x="29" y="94"/>
                </a:cxn>
                <a:cxn ang="0">
                  <a:pos x="38" y="91"/>
                </a:cxn>
                <a:cxn ang="0">
                  <a:pos x="52" y="98"/>
                </a:cxn>
                <a:cxn ang="0">
                  <a:pos x="59" y="97"/>
                </a:cxn>
                <a:cxn ang="0">
                  <a:pos x="59" y="102"/>
                </a:cxn>
                <a:cxn ang="0">
                  <a:pos x="94" y="137"/>
                </a:cxn>
                <a:cxn ang="0">
                  <a:pos x="129" y="102"/>
                </a:cxn>
                <a:cxn ang="0">
                  <a:pos x="128" y="97"/>
                </a:cxn>
                <a:cxn ang="0">
                  <a:pos x="146" y="101"/>
                </a:cxn>
                <a:cxn ang="0">
                  <a:pos x="179" y="69"/>
                </a:cxn>
                <a:cxn ang="0">
                  <a:pos x="165" y="42"/>
                </a:cxn>
              </a:cxnLst>
              <a:rect l="0" t="0" r="r" b="b"/>
              <a:pathLst>
                <a:path w="179" h="137">
                  <a:moveTo>
                    <a:pt x="165" y="42"/>
                  </a:moveTo>
                  <a:cubicBezTo>
                    <a:pt x="166" y="40"/>
                    <a:pt x="166" y="38"/>
                    <a:pt x="166" y="36"/>
                  </a:cubicBezTo>
                  <a:cubicBezTo>
                    <a:pt x="166" y="24"/>
                    <a:pt x="157" y="15"/>
                    <a:pt x="145" y="15"/>
                  </a:cubicBezTo>
                  <a:cubicBezTo>
                    <a:pt x="142" y="15"/>
                    <a:pt x="138" y="16"/>
                    <a:pt x="135" y="17"/>
                  </a:cubicBezTo>
                  <a:cubicBezTo>
                    <a:pt x="129" y="7"/>
                    <a:pt x="118" y="0"/>
                    <a:pt x="105" y="0"/>
                  </a:cubicBezTo>
                  <a:cubicBezTo>
                    <a:pt x="96" y="0"/>
                    <a:pt x="88" y="3"/>
                    <a:pt x="82" y="8"/>
                  </a:cubicBezTo>
                  <a:cubicBezTo>
                    <a:pt x="78" y="3"/>
                    <a:pt x="72" y="0"/>
                    <a:pt x="65" y="0"/>
                  </a:cubicBezTo>
                  <a:cubicBezTo>
                    <a:pt x="52" y="0"/>
                    <a:pt x="43" y="9"/>
                    <a:pt x="43" y="22"/>
                  </a:cubicBezTo>
                  <a:cubicBezTo>
                    <a:pt x="43" y="25"/>
                    <a:pt x="43" y="28"/>
                    <a:pt x="45" y="31"/>
                  </a:cubicBezTo>
                  <a:cubicBezTo>
                    <a:pt x="43" y="33"/>
                    <a:pt x="41" y="35"/>
                    <a:pt x="39" y="37"/>
                  </a:cubicBezTo>
                  <a:cubicBezTo>
                    <a:pt x="36" y="31"/>
                    <a:pt x="29" y="27"/>
                    <a:pt x="21" y="27"/>
                  </a:cubicBezTo>
                  <a:cubicBezTo>
                    <a:pt x="10" y="27"/>
                    <a:pt x="0" y="37"/>
                    <a:pt x="0" y="48"/>
                  </a:cubicBezTo>
                  <a:cubicBezTo>
                    <a:pt x="0" y="56"/>
                    <a:pt x="5" y="63"/>
                    <a:pt x="11" y="67"/>
                  </a:cubicBezTo>
                  <a:cubicBezTo>
                    <a:pt x="10" y="69"/>
                    <a:pt x="10" y="72"/>
                    <a:pt x="10" y="75"/>
                  </a:cubicBezTo>
                  <a:cubicBezTo>
                    <a:pt x="10" y="85"/>
                    <a:pt x="18" y="94"/>
                    <a:pt x="29" y="94"/>
                  </a:cubicBezTo>
                  <a:cubicBezTo>
                    <a:pt x="32" y="94"/>
                    <a:pt x="35" y="93"/>
                    <a:pt x="38" y="91"/>
                  </a:cubicBezTo>
                  <a:cubicBezTo>
                    <a:pt x="41" y="96"/>
                    <a:pt x="46" y="98"/>
                    <a:pt x="52" y="98"/>
                  </a:cubicBezTo>
                  <a:cubicBezTo>
                    <a:pt x="55" y="98"/>
                    <a:pt x="57" y="98"/>
                    <a:pt x="59" y="97"/>
                  </a:cubicBezTo>
                  <a:cubicBezTo>
                    <a:pt x="59" y="98"/>
                    <a:pt x="59" y="100"/>
                    <a:pt x="59" y="102"/>
                  </a:cubicBezTo>
                  <a:cubicBezTo>
                    <a:pt x="59" y="122"/>
                    <a:pt x="74" y="137"/>
                    <a:pt x="94" y="137"/>
                  </a:cubicBezTo>
                  <a:cubicBezTo>
                    <a:pt x="113" y="137"/>
                    <a:pt x="129" y="122"/>
                    <a:pt x="129" y="102"/>
                  </a:cubicBezTo>
                  <a:cubicBezTo>
                    <a:pt x="129" y="100"/>
                    <a:pt x="129" y="98"/>
                    <a:pt x="128" y="97"/>
                  </a:cubicBezTo>
                  <a:cubicBezTo>
                    <a:pt x="133" y="100"/>
                    <a:pt x="139" y="101"/>
                    <a:pt x="146" y="101"/>
                  </a:cubicBezTo>
                  <a:cubicBezTo>
                    <a:pt x="164" y="101"/>
                    <a:pt x="179" y="87"/>
                    <a:pt x="179" y="69"/>
                  </a:cubicBezTo>
                  <a:cubicBezTo>
                    <a:pt x="179" y="58"/>
                    <a:pt x="173" y="48"/>
                    <a:pt x="165" y="42"/>
                  </a:cubicBezTo>
                  <a:close/>
                </a:path>
              </a:pathLst>
            </a:custGeom>
            <a:solidFill>
              <a:srgbClr val="FFC000"/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002105" y="2224940"/>
              <a:ext cx="1642677" cy="69063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Milestone 1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35723" y="1661152"/>
            <a:ext cx="2089405" cy="1050989"/>
            <a:chOff x="5576792" y="1661152"/>
            <a:chExt cx="1567054" cy="1050989"/>
          </a:xfrm>
          <a:solidFill>
            <a:srgbClr val="FFC000"/>
          </a:solidFill>
        </p:grpSpPr>
        <p:sp>
          <p:nvSpPr>
            <p:cNvPr id="97" name="Freeform 19"/>
            <p:cNvSpPr>
              <a:spLocks noChangeAspect="1"/>
            </p:cNvSpPr>
            <p:nvPr/>
          </p:nvSpPr>
          <p:spPr bwMode="auto">
            <a:xfrm>
              <a:off x="5576792" y="1661152"/>
              <a:ext cx="1567054" cy="1050989"/>
            </a:xfrm>
            <a:custGeom>
              <a:avLst/>
              <a:gdLst/>
              <a:ahLst/>
              <a:cxnLst>
                <a:cxn ang="0">
                  <a:pos x="170" y="52"/>
                </a:cxn>
                <a:cxn ang="0">
                  <a:pos x="153" y="35"/>
                </a:cxn>
                <a:cxn ang="0">
                  <a:pos x="153" y="35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76" y="0"/>
                </a:cxn>
                <a:cxn ang="0">
                  <a:pos x="45" y="27"/>
                </a:cxn>
                <a:cxn ang="0">
                  <a:pos x="41" y="27"/>
                </a:cxn>
                <a:cxn ang="0">
                  <a:pos x="17" y="48"/>
                </a:cxn>
                <a:cxn ang="0">
                  <a:pos x="17" y="48"/>
                </a:cxn>
                <a:cxn ang="0">
                  <a:pos x="0" y="65"/>
                </a:cxn>
                <a:cxn ang="0">
                  <a:pos x="13" y="82"/>
                </a:cxn>
                <a:cxn ang="0">
                  <a:pos x="33" y="97"/>
                </a:cxn>
                <a:cxn ang="0">
                  <a:pos x="48" y="91"/>
                </a:cxn>
                <a:cxn ang="0">
                  <a:pos x="76" y="108"/>
                </a:cxn>
                <a:cxn ang="0">
                  <a:pos x="86" y="106"/>
                </a:cxn>
                <a:cxn ang="0">
                  <a:pos x="100" y="114"/>
                </a:cxn>
                <a:cxn ang="0">
                  <a:pos x="115" y="104"/>
                </a:cxn>
                <a:cxn ang="0">
                  <a:pos x="124" y="106"/>
                </a:cxn>
                <a:cxn ang="0">
                  <a:pos x="154" y="76"/>
                </a:cxn>
                <a:cxn ang="0">
                  <a:pos x="153" y="68"/>
                </a:cxn>
                <a:cxn ang="0">
                  <a:pos x="153" y="68"/>
                </a:cxn>
                <a:cxn ang="0">
                  <a:pos x="170" y="52"/>
                </a:cxn>
              </a:cxnLst>
              <a:rect l="0" t="0" r="r" b="b"/>
              <a:pathLst>
                <a:path w="170" h="114">
                  <a:moveTo>
                    <a:pt x="170" y="52"/>
                  </a:moveTo>
                  <a:cubicBezTo>
                    <a:pt x="170" y="42"/>
                    <a:pt x="16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1" y="19"/>
                    <a:pt x="137" y="6"/>
                    <a:pt x="120" y="6"/>
                  </a:cubicBezTo>
                  <a:cubicBezTo>
                    <a:pt x="113" y="6"/>
                    <a:pt x="106" y="8"/>
                    <a:pt x="101" y="12"/>
                  </a:cubicBezTo>
                  <a:cubicBezTo>
                    <a:pt x="95" y="5"/>
                    <a:pt x="86" y="0"/>
                    <a:pt x="76" y="0"/>
                  </a:cubicBezTo>
                  <a:cubicBezTo>
                    <a:pt x="60" y="0"/>
                    <a:pt x="47" y="12"/>
                    <a:pt x="45" y="27"/>
                  </a:cubicBezTo>
                  <a:cubicBezTo>
                    <a:pt x="43" y="27"/>
                    <a:pt x="42" y="27"/>
                    <a:pt x="41" y="27"/>
                  </a:cubicBezTo>
                  <a:cubicBezTo>
                    <a:pt x="29" y="27"/>
                    <a:pt x="18" y="36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7" y="48"/>
                    <a:pt x="0" y="56"/>
                    <a:pt x="0" y="65"/>
                  </a:cubicBezTo>
                  <a:cubicBezTo>
                    <a:pt x="0" y="73"/>
                    <a:pt x="6" y="80"/>
                    <a:pt x="13" y="82"/>
                  </a:cubicBezTo>
                  <a:cubicBezTo>
                    <a:pt x="16" y="91"/>
                    <a:pt x="24" y="97"/>
                    <a:pt x="33" y="97"/>
                  </a:cubicBezTo>
                  <a:cubicBezTo>
                    <a:pt x="39" y="97"/>
                    <a:pt x="44" y="95"/>
                    <a:pt x="48" y="91"/>
                  </a:cubicBezTo>
                  <a:cubicBezTo>
                    <a:pt x="53" y="101"/>
                    <a:pt x="64" y="108"/>
                    <a:pt x="76" y="108"/>
                  </a:cubicBezTo>
                  <a:cubicBezTo>
                    <a:pt x="79" y="108"/>
                    <a:pt x="83" y="107"/>
                    <a:pt x="86" y="106"/>
                  </a:cubicBezTo>
                  <a:cubicBezTo>
                    <a:pt x="89" y="111"/>
                    <a:pt x="94" y="114"/>
                    <a:pt x="100" y="114"/>
                  </a:cubicBezTo>
                  <a:cubicBezTo>
                    <a:pt x="106" y="114"/>
                    <a:pt x="112" y="110"/>
                    <a:pt x="115" y="104"/>
                  </a:cubicBezTo>
                  <a:cubicBezTo>
                    <a:pt x="117" y="105"/>
                    <a:pt x="121" y="106"/>
                    <a:pt x="124" y="106"/>
                  </a:cubicBezTo>
                  <a:cubicBezTo>
                    <a:pt x="140" y="106"/>
                    <a:pt x="154" y="92"/>
                    <a:pt x="154" y="76"/>
                  </a:cubicBezTo>
                  <a:cubicBezTo>
                    <a:pt x="154" y="73"/>
                    <a:pt x="153" y="71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63" y="68"/>
                    <a:pt x="170" y="61"/>
                    <a:pt x="170" y="52"/>
                  </a:cubicBezTo>
                  <a:close/>
                </a:path>
              </a:pathLst>
            </a:custGeom>
            <a:grpFill/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713508" y="1883727"/>
              <a:ext cx="1297956" cy="690638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Milestone 2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45200" y="3672345"/>
            <a:ext cx="2162557" cy="1171004"/>
            <a:chOff x="5658899" y="3672344"/>
            <a:chExt cx="1621918" cy="1171004"/>
          </a:xfrm>
          <a:solidFill>
            <a:srgbClr val="FFC000"/>
          </a:solidFill>
        </p:grpSpPr>
        <p:sp>
          <p:nvSpPr>
            <p:cNvPr id="94" name="Freeform 15"/>
            <p:cNvSpPr>
              <a:spLocks noChangeAspect="1"/>
            </p:cNvSpPr>
            <p:nvPr/>
          </p:nvSpPr>
          <p:spPr bwMode="auto">
            <a:xfrm>
              <a:off x="5658899" y="3672344"/>
              <a:ext cx="1621918" cy="1171004"/>
            </a:xfrm>
            <a:custGeom>
              <a:avLst/>
              <a:gdLst/>
              <a:ahLst/>
              <a:cxnLst>
                <a:cxn ang="0">
                  <a:pos x="168" y="65"/>
                </a:cxn>
                <a:cxn ang="0">
                  <a:pos x="170" y="58"/>
                </a:cxn>
                <a:cxn ang="0">
                  <a:pos x="154" y="38"/>
                </a:cxn>
                <a:cxn ang="0">
                  <a:pos x="142" y="40"/>
                </a:cxn>
                <a:cxn ang="0">
                  <a:pos x="127" y="21"/>
                </a:cxn>
                <a:cxn ang="0">
                  <a:pos x="116" y="24"/>
                </a:cxn>
                <a:cxn ang="0">
                  <a:pos x="90" y="2"/>
                </a:cxn>
                <a:cxn ang="0">
                  <a:pos x="58" y="18"/>
                </a:cxn>
                <a:cxn ang="0">
                  <a:pos x="49" y="13"/>
                </a:cxn>
                <a:cxn ang="0">
                  <a:pos x="35" y="24"/>
                </a:cxn>
                <a:cxn ang="0">
                  <a:pos x="36" y="31"/>
                </a:cxn>
                <a:cxn ang="0">
                  <a:pos x="11" y="56"/>
                </a:cxn>
                <a:cxn ang="0">
                  <a:pos x="13" y="69"/>
                </a:cxn>
                <a:cxn ang="0">
                  <a:pos x="1" y="85"/>
                </a:cxn>
                <a:cxn ang="0">
                  <a:pos x="19" y="107"/>
                </a:cxn>
                <a:cxn ang="0">
                  <a:pos x="27" y="106"/>
                </a:cxn>
                <a:cxn ang="0">
                  <a:pos x="48" y="125"/>
                </a:cxn>
                <a:cxn ang="0">
                  <a:pos x="74" y="110"/>
                </a:cxn>
                <a:cxn ang="0">
                  <a:pos x="94" y="125"/>
                </a:cxn>
                <a:cxn ang="0">
                  <a:pos x="119" y="105"/>
                </a:cxn>
                <a:cxn ang="0">
                  <a:pos x="119" y="103"/>
                </a:cxn>
                <a:cxn ang="0">
                  <a:pos x="122" y="103"/>
                </a:cxn>
                <a:cxn ang="0">
                  <a:pos x="140" y="100"/>
                </a:cxn>
                <a:cxn ang="0">
                  <a:pos x="151" y="103"/>
                </a:cxn>
                <a:cxn ang="0">
                  <a:pos x="175" y="84"/>
                </a:cxn>
                <a:cxn ang="0">
                  <a:pos x="168" y="65"/>
                </a:cxn>
              </a:cxnLst>
              <a:rect l="0" t="0" r="r" b="b"/>
              <a:pathLst>
                <a:path w="176" h="127">
                  <a:moveTo>
                    <a:pt x="168" y="65"/>
                  </a:moveTo>
                  <a:cubicBezTo>
                    <a:pt x="169" y="63"/>
                    <a:pt x="170" y="61"/>
                    <a:pt x="170" y="58"/>
                  </a:cubicBezTo>
                  <a:cubicBezTo>
                    <a:pt x="171" y="48"/>
                    <a:pt x="164" y="39"/>
                    <a:pt x="154" y="38"/>
                  </a:cubicBezTo>
                  <a:cubicBezTo>
                    <a:pt x="150" y="37"/>
                    <a:pt x="146" y="38"/>
                    <a:pt x="142" y="40"/>
                  </a:cubicBezTo>
                  <a:cubicBezTo>
                    <a:pt x="143" y="31"/>
                    <a:pt x="136" y="23"/>
                    <a:pt x="127" y="21"/>
                  </a:cubicBezTo>
                  <a:cubicBezTo>
                    <a:pt x="123" y="21"/>
                    <a:pt x="120" y="22"/>
                    <a:pt x="116" y="24"/>
                  </a:cubicBezTo>
                  <a:cubicBezTo>
                    <a:pt x="113" y="12"/>
                    <a:pt x="103" y="3"/>
                    <a:pt x="90" y="2"/>
                  </a:cubicBezTo>
                  <a:cubicBezTo>
                    <a:pt x="77" y="0"/>
                    <a:pt x="64" y="7"/>
                    <a:pt x="58" y="18"/>
                  </a:cubicBezTo>
                  <a:cubicBezTo>
                    <a:pt x="56" y="15"/>
                    <a:pt x="53" y="13"/>
                    <a:pt x="49" y="13"/>
                  </a:cubicBezTo>
                  <a:cubicBezTo>
                    <a:pt x="42" y="12"/>
                    <a:pt x="36" y="17"/>
                    <a:pt x="35" y="24"/>
                  </a:cubicBezTo>
                  <a:cubicBezTo>
                    <a:pt x="35" y="27"/>
                    <a:pt x="35" y="29"/>
                    <a:pt x="36" y="31"/>
                  </a:cubicBezTo>
                  <a:cubicBezTo>
                    <a:pt x="23" y="33"/>
                    <a:pt x="13" y="43"/>
                    <a:pt x="11" y="56"/>
                  </a:cubicBezTo>
                  <a:cubicBezTo>
                    <a:pt x="11" y="61"/>
                    <a:pt x="11" y="65"/>
                    <a:pt x="13" y="69"/>
                  </a:cubicBezTo>
                  <a:cubicBezTo>
                    <a:pt x="6" y="72"/>
                    <a:pt x="2" y="77"/>
                    <a:pt x="1" y="85"/>
                  </a:cubicBezTo>
                  <a:cubicBezTo>
                    <a:pt x="0" y="96"/>
                    <a:pt x="8" y="105"/>
                    <a:pt x="19" y="107"/>
                  </a:cubicBezTo>
                  <a:cubicBezTo>
                    <a:pt x="21" y="107"/>
                    <a:pt x="24" y="107"/>
                    <a:pt x="27" y="106"/>
                  </a:cubicBezTo>
                  <a:cubicBezTo>
                    <a:pt x="29" y="116"/>
                    <a:pt x="37" y="124"/>
                    <a:pt x="48" y="125"/>
                  </a:cubicBezTo>
                  <a:cubicBezTo>
                    <a:pt x="60" y="127"/>
                    <a:pt x="70" y="120"/>
                    <a:pt x="74" y="110"/>
                  </a:cubicBezTo>
                  <a:cubicBezTo>
                    <a:pt x="77" y="118"/>
                    <a:pt x="84" y="124"/>
                    <a:pt x="94" y="125"/>
                  </a:cubicBezTo>
                  <a:cubicBezTo>
                    <a:pt x="106" y="127"/>
                    <a:pt x="117" y="118"/>
                    <a:pt x="119" y="105"/>
                  </a:cubicBezTo>
                  <a:cubicBezTo>
                    <a:pt x="119" y="104"/>
                    <a:pt x="119" y="104"/>
                    <a:pt x="119" y="103"/>
                  </a:cubicBezTo>
                  <a:cubicBezTo>
                    <a:pt x="120" y="103"/>
                    <a:pt x="121" y="103"/>
                    <a:pt x="122" y="103"/>
                  </a:cubicBezTo>
                  <a:cubicBezTo>
                    <a:pt x="129" y="104"/>
                    <a:pt x="135" y="103"/>
                    <a:pt x="140" y="100"/>
                  </a:cubicBezTo>
                  <a:cubicBezTo>
                    <a:pt x="143" y="102"/>
                    <a:pt x="147" y="103"/>
                    <a:pt x="151" y="103"/>
                  </a:cubicBezTo>
                  <a:cubicBezTo>
                    <a:pt x="163" y="105"/>
                    <a:pt x="174" y="96"/>
                    <a:pt x="175" y="84"/>
                  </a:cubicBezTo>
                  <a:cubicBezTo>
                    <a:pt x="176" y="77"/>
                    <a:pt x="173" y="70"/>
                    <a:pt x="168" y="65"/>
                  </a:cubicBezTo>
                  <a:close/>
                </a:path>
              </a:pathLst>
            </a:custGeom>
            <a:grpFill/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80791" y="4017137"/>
              <a:ext cx="1341144" cy="690638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Milestone 3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67097" y="4244879"/>
            <a:ext cx="2329767" cy="1171004"/>
            <a:chOff x="2150321" y="4244878"/>
            <a:chExt cx="1747325" cy="1171004"/>
          </a:xfrm>
          <a:solidFill>
            <a:srgbClr val="FFC000"/>
          </a:solidFill>
        </p:grpSpPr>
        <p:sp>
          <p:nvSpPr>
            <p:cNvPr id="96" name="Freeform 18"/>
            <p:cNvSpPr>
              <a:spLocks noChangeAspect="1"/>
            </p:cNvSpPr>
            <p:nvPr/>
          </p:nvSpPr>
          <p:spPr bwMode="auto">
            <a:xfrm>
              <a:off x="2150321" y="4244878"/>
              <a:ext cx="1747325" cy="1171004"/>
            </a:xfrm>
            <a:custGeom>
              <a:avLst/>
              <a:gdLst/>
              <a:ahLst/>
              <a:cxnLst>
                <a:cxn ang="0">
                  <a:pos x="224" y="78"/>
                </a:cxn>
                <a:cxn ang="0">
                  <a:pos x="228" y="60"/>
                </a:cxn>
                <a:cxn ang="0">
                  <a:pos x="186" y="19"/>
                </a:cxn>
                <a:cxn ang="0">
                  <a:pos x="168" y="24"/>
                </a:cxn>
                <a:cxn ang="0">
                  <a:pos x="126" y="0"/>
                </a:cxn>
                <a:cxn ang="0">
                  <a:pos x="81" y="32"/>
                </a:cxn>
                <a:cxn ang="0">
                  <a:pos x="55" y="19"/>
                </a:cxn>
                <a:cxn ang="0">
                  <a:pos x="24" y="45"/>
                </a:cxn>
                <a:cxn ang="0">
                  <a:pos x="0" y="88"/>
                </a:cxn>
                <a:cxn ang="0">
                  <a:pos x="50" y="138"/>
                </a:cxn>
                <a:cxn ang="0">
                  <a:pos x="51" y="138"/>
                </a:cxn>
                <a:cxn ang="0">
                  <a:pos x="78" y="154"/>
                </a:cxn>
                <a:cxn ang="0">
                  <a:pos x="109" y="124"/>
                </a:cxn>
                <a:cxn ang="0">
                  <a:pos x="109" y="124"/>
                </a:cxn>
                <a:cxn ang="0">
                  <a:pos x="112" y="124"/>
                </a:cxn>
                <a:cxn ang="0">
                  <a:pos x="114" y="124"/>
                </a:cxn>
                <a:cxn ang="0">
                  <a:pos x="145" y="139"/>
                </a:cxn>
                <a:cxn ang="0">
                  <a:pos x="177" y="122"/>
                </a:cxn>
                <a:cxn ang="0">
                  <a:pos x="197" y="129"/>
                </a:cxn>
                <a:cxn ang="0">
                  <a:pos x="230" y="96"/>
                </a:cxn>
                <a:cxn ang="0">
                  <a:pos x="224" y="78"/>
                </a:cxn>
              </a:cxnLst>
              <a:rect l="0" t="0" r="r" b="b"/>
              <a:pathLst>
                <a:path w="230" h="154">
                  <a:moveTo>
                    <a:pt x="224" y="78"/>
                  </a:moveTo>
                  <a:cubicBezTo>
                    <a:pt x="226" y="72"/>
                    <a:pt x="228" y="67"/>
                    <a:pt x="228" y="60"/>
                  </a:cubicBezTo>
                  <a:cubicBezTo>
                    <a:pt x="228" y="37"/>
                    <a:pt x="209" y="19"/>
                    <a:pt x="186" y="19"/>
                  </a:cubicBezTo>
                  <a:cubicBezTo>
                    <a:pt x="180" y="19"/>
                    <a:pt x="173" y="21"/>
                    <a:pt x="168" y="24"/>
                  </a:cubicBezTo>
                  <a:cubicBezTo>
                    <a:pt x="159" y="10"/>
                    <a:pt x="144" y="0"/>
                    <a:pt x="126" y="0"/>
                  </a:cubicBezTo>
                  <a:cubicBezTo>
                    <a:pt x="106" y="0"/>
                    <a:pt x="88" y="13"/>
                    <a:pt x="81" y="32"/>
                  </a:cubicBezTo>
                  <a:cubicBezTo>
                    <a:pt x="75" y="24"/>
                    <a:pt x="66" y="19"/>
                    <a:pt x="55" y="19"/>
                  </a:cubicBezTo>
                  <a:cubicBezTo>
                    <a:pt x="40" y="19"/>
                    <a:pt x="27" y="30"/>
                    <a:pt x="24" y="45"/>
                  </a:cubicBezTo>
                  <a:cubicBezTo>
                    <a:pt x="9" y="54"/>
                    <a:pt x="0" y="70"/>
                    <a:pt x="0" y="88"/>
                  </a:cubicBezTo>
                  <a:cubicBezTo>
                    <a:pt x="0" y="115"/>
                    <a:pt x="22" y="138"/>
                    <a:pt x="50" y="138"/>
                  </a:cubicBezTo>
                  <a:cubicBezTo>
                    <a:pt x="50" y="138"/>
                    <a:pt x="51" y="138"/>
                    <a:pt x="51" y="138"/>
                  </a:cubicBezTo>
                  <a:cubicBezTo>
                    <a:pt x="56" y="148"/>
                    <a:pt x="66" y="154"/>
                    <a:pt x="78" y="154"/>
                  </a:cubicBezTo>
                  <a:cubicBezTo>
                    <a:pt x="95" y="154"/>
                    <a:pt x="109" y="141"/>
                    <a:pt x="109" y="124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0" y="124"/>
                    <a:pt x="111" y="124"/>
                    <a:pt x="112" y="124"/>
                  </a:cubicBezTo>
                  <a:cubicBezTo>
                    <a:pt x="113" y="124"/>
                    <a:pt x="114" y="124"/>
                    <a:pt x="114" y="124"/>
                  </a:cubicBezTo>
                  <a:cubicBezTo>
                    <a:pt x="121" y="133"/>
                    <a:pt x="132" y="139"/>
                    <a:pt x="145" y="139"/>
                  </a:cubicBezTo>
                  <a:cubicBezTo>
                    <a:pt x="159" y="139"/>
                    <a:pt x="170" y="132"/>
                    <a:pt x="177" y="122"/>
                  </a:cubicBezTo>
                  <a:cubicBezTo>
                    <a:pt x="183" y="126"/>
                    <a:pt x="190" y="129"/>
                    <a:pt x="197" y="129"/>
                  </a:cubicBezTo>
                  <a:cubicBezTo>
                    <a:pt x="215" y="129"/>
                    <a:pt x="230" y="114"/>
                    <a:pt x="230" y="96"/>
                  </a:cubicBezTo>
                  <a:cubicBezTo>
                    <a:pt x="230" y="89"/>
                    <a:pt x="228" y="83"/>
                    <a:pt x="224" y="78"/>
                  </a:cubicBezTo>
                  <a:close/>
                </a:path>
              </a:pathLst>
            </a:custGeom>
            <a:grpFill/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346899" y="4501084"/>
              <a:ext cx="1490015" cy="690638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Milestone 4</a:t>
              </a:r>
            </a:p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Here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80407" y="1426065"/>
            <a:ext cx="1741171" cy="875824"/>
            <a:chOff x="735305" y="1426066"/>
            <a:chExt cx="1305878" cy="875824"/>
          </a:xfrm>
        </p:grpSpPr>
        <p:sp>
          <p:nvSpPr>
            <p:cNvPr id="104" name="Freeform 19"/>
            <p:cNvSpPr>
              <a:spLocks noChangeAspect="1"/>
            </p:cNvSpPr>
            <p:nvPr/>
          </p:nvSpPr>
          <p:spPr bwMode="auto">
            <a:xfrm flipH="1">
              <a:off x="735305" y="1426066"/>
              <a:ext cx="1305878" cy="875824"/>
            </a:xfrm>
            <a:custGeom>
              <a:avLst/>
              <a:gdLst/>
              <a:ahLst/>
              <a:cxnLst>
                <a:cxn ang="0">
                  <a:pos x="170" y="52"/>
                </a:cxn>
                <a:cxn ang="0">
                  <a:pos x="153" y="35"/>
                </a:cxn>
                <a:cxn ang="0">
                  <a:pos x="153" y="35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76" y="0"/>
                </a:cxn>
                <a:cxn ang="0">
                  <a:pos x="45" y="27"/>
                </a:cxn>
                <a:cxn ang="0">
                  <a:pos x="41" y="27"/>
                </a:cxn>
                <a:cxn ang="0">
                  <a:pos x="17" y="48"/>
                </a:cxn>
                <a:cxn ang="0">
                  <a:pos x="17" y="48"/>
                </a:cxn>
                <a:cxn ang="0">
                  <a:pos x="0" y="65"/>
                </a:cxn>
                <a:cxn ang="0">
                  <a:pos x="13" y="82"/>
                </a:cxn>
                <a:cxn ang="0">
                  <a:pos x="33" y="97"/>
                </a:cxn>
                <a:cxn ang="0">
                  <a:pos x="48" y="91"/>
                </a:cxn>
                <a:cxn ang="0">
                  <a:pos x="76" y="108"/>
                </a:cxn>
                <a:cxn ang="0">
                  <a:pos x="86" y="106"/>
                </a:cxn>
                <a:cxn ang="0">
                  <a:pos x="100" y="114"/>
                </a:cxn>
                <a:cxn ang="0">
                  <a:pos x="115" y="104"/>
                </a:cxn>
                <a:cxn ang="0">
                  <a:pos x="124" y="106"/>
                </a:cxn>
                <a:cxn ang="0">
                  <a:pos x="154" y="76"/>
                </a:cxn>
                <a:cxn ang="0">
                  <a:pos x="153" y="68"/>
                </a:cxn>
                <a:cxn ang="0">
                  <a:pos x="153" y="68"/>
                </a:cxn>
                <a:cxn ang="0">
                  <a:pos x="170" y="52"/>
                </a:cxn>
              </a:cxnLst>
              <a:rect l="0" t="0" r="r" b="b"/>
              <a:pathLst>
                <a:path w="170" h="114">
                  <a:moveTo>
                    <a:pt x="170" y="52"/>
                  </a:moveTo>
                  <a:cubicBezTo>
                    <a:pt x="170" y="42"/>
                    <a:pt x="16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1" y="19"/>
                    <a:pt x="137" y="6"/>
                    <a:pt x="120" y="6"/>
                  </a:cubicBezTo>
                  <a:cubicBezTo>
                    <a:pt x="113" y="6"/>
                    <a:pt x="106" y="8"/>
                    <a:pt x="101" y="12"/>
                  </a:cubicBezTo>
                  <a:cubicBezTo>
                    <a:pt x="95" y="5"/>
                    <a:pt x="86" y="0"/>
                    <a:pt x="76" y="0"/>
                  </a:cubicBezTo>
                  <a:cubicBezTo>
                    <a:pt x="60" y="0"/>
                    <a:pt x="47" y="12"/>
                    <a:pt x="45" y="27"/>
                  </a:cubicBezTo>
                  <a:cubicBezTo>
                    <a:pt x="43" y="27"/>
                    <a:pt x="42" y="27"/>
                    <a:pt x="41" y="27"/>
                  </a:cubicBezTo>
                  <a:cubicBezTo>
                    <a:pt x="29" y="27"/>
                    <a:pt x="18" y="36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7" y="48"/>
                    <a:pt x="0" y="56"/>
                    <a:pt x="0" y="65"/>
                  </a:cubicBezTo>
                  <a:cubicBezTo>
                    <a:pt x="0" y="73"/>
                    <a:pt x="6" y="80"/>
                    <a:pt x="13" y="82"/>
                  </a:cubicBezTo>
                  <a:cubicBezTo>
                    <a:pt x="16" y="91"/>
                    <a:pt x="24" y="97"/>
                    <a:pt x="33" y="97"/>
                  </a:cubicBezTo>
                  <a:cubicBezTo>
                    <a:pt x="39" y="97"/>
                    <a:pt x="44" y="95"/>
                    <a:pt x="48" y="91"/>
                  </a:cubicBezTo>
                  <a:cubicBezTo>
                    <a:pt x="53" y="101"/>
                    <a:pt x="64" y="108"/>
                    <a:pt x="76" y="108"/>
                  </a:cubicBezTo>
                  <a:cubicBezTo>
                    <a:pt x="79" y="108"/>
                    <a:pt x="83" y="107"/>
                    <a:pt x="86" y="106"/>
                  </a:cubicBezTo>
                  <a:cubicBezTo>
                    <a:pt x="89" y="111"/>
                    <a:pt x="94" y="114"/>
                    <a:pt x="100" y="114"/>
                  </a:cubicBezTo>
                  <a:cubicBezTo>
                    <a:pt x="106" y="114"/>
                    <a:pt x="112" y="110"/>
                    <a:pt x="115" y="104"/>
                  </a:cubicBezTo>
                  <a:cubicBezTo>
                    <a:pt x="117" y="105"/>
                    <a:pt x="121" y="106"/>
                    <a:pt x="124" y="106"/>
                  </a:cubicBezTo>
                  <a:cubicBezTo>
                    <a:pt x="140" y="106"/>
                    <a:pt x="154" y="92"/>
                    <a:pt x="154" y="76"/>
                  </a:cubicBezTo>
                  <a:cubicBezTo>
                    <a:pt x="154" y="73"/>
                    <a:pt x="153" y="71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63" y="68"/>
                    <a:pt x="170" y="61"/>
                    <a:pt x="170" y="5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38063" y="1719984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83807" y="276662"/>
            <a:ext cx="1711584" cy="860149"/>
            <a:chOff x="737855" y="276661"/>
            <a:chExt cx="1283688" cy="860149"/>
          </a:xfrm>
        </p:grpSpPr>
        <p:sp>
          <p:nvSpPr>
            <p:cNvPr id="107" name="Freeform 18"/>
            <p:cNvSpPr>
              <a:spLocks noChangeAspect="1"/>
            </p:cNvSpPr>
            <p:nvPr/>
          </p:nvSpPr>
          <p:spPr bwMode="auto">
            <a:xfrm>
              <a:off x="738063" y="276661"/>
              <a:ext cx="1283480" cy="860149"/>
            </a:xfrm>
            <a:custGeom>
              <a:avLst/>
              <a:gdLst/>
              <a:ahLst/>
              <a:cxnLst>
                <a:cxn ang="0">
                  <a:pos x="224" y="78"/>
                </a:cxn>
                <a:cxn ang="0">
                  <a:pos x="228" y="60"/>
                </a:cxn>
                <a:cxn ang="0">
                  <a:pos x="186" y="19"/>
                </a:cxn>
                <a:cxn ang="0">
                  <a:pos x="168" y="24"/>
                </a:cxn>
                <a:cxn ang="0">
                  <a:pos x="126" y="0"/>
                </a:cxn>
                <a:cxn ang="0">
                  <a:pos x="81" y="32"/>
                </a:cxn>
                <a:cxn ang="0">
                  <a:pos x="55" y="19"/>
                </a:cxn>
                <a:cxn ang="0">
                  <a:pos x="24" y="45"/>
                </a:cxn>
                <a:cxn ang="0">
                  <a:pos x="0" y="88"/>
                </a:cxn>
                <a:cxn ang="0">
                  <a:pos x="50" y="138"/>
                </a:cxn>
                <a:cxn ang="0">
                  <a:pos x="51" y="138"/>
                </a:cxn>
                <a:cxn ang="0">
                  <a:pos x="78" y="154"/>
                </a:cxn>
                <a:cxn ang="0">
                  <a:pos x="109" y="124"/>
                </a:cxn>
                <a:cxn ang="0">
                  <a:pos x="109" y="124"/>
                </a:cxn>
                <a:cxn ang="0">
                  <a:pos x="112" y="124"/>
                </a:cxn>
                <a:cxn ang="0">
                  <a:pos x="114" y="124"/>
                </a:cxn>
                <a:cxn ang="0">
                  <a:pos x="145" y="139"/>
                </a:cxn>
                <a:cxn ang="0">
                  <a:pos x="177" y="122"/>
                </a:cxn>
                <a:cxn ang="0">
                  <a:pos x="197" y="129"/>
                </a:cxn>
                <a:cxn ang="0">
                  <a:pos x="230" y="96"/>
                </a:cxn>
                <a:cxn ang="0">
                  <a:pos x="224" y="78"/>
                </a:cxn>
              </a:cxnLst>
              <a:rect l="0" t="0" r="r" b="b"/>
              <a:pathLst>
                <a:path w="230" h="154">
                  <a:moveTo>
                    <a:pt x="224" y="78"/>
                  </a:moveTo>
                  <a:cubicBezTo>
                    <a:pt x="226" y="72"/>
                    <a:pt x="228" y="67"/>
                    <a:pt x="228" y="60"/>
                  </a:cubicBezTo>
                  <a:cubicBezTo>
                    <a:pt x="228" y="37"/>
                    <a:pt x="209" y="19"/>
                    <a:pt x="186" y="19"/>
                  </a:cubicBezTo>
                  <a:cubicBezTo>
                    <a:pt x="180" y="19"/>
                    <a:pt x="173" y="21"/>
                    <a:pt x="168" y="24"/>
                  </a:cubicBezTo>
                  <a:cubicBezTo>
                    <a:pt x="159" y="10"/>
                    <a:pt x="144" y="0"/>
                    <a:pt x="126" y="0"/>
                  </a:cubicBezTo>
                  <a:cubicBezTo>
                    <a:pt x="106" y="0"/>
                    <a:pt x="88" y="13"/>
                    <a:pt x="81" y="32"/>
                  </a:cubicBezTo>
                  <a:cubicBezTo>
                    <a:pt x="75" y="24"/>
                    <a:pt x="66" y="19"/>
                    <a:pt x="55" y="19"/>
                  </a:cubicBezTo>
                  <a:cubicBezTo>
                    <a:pt x="40" y="19"/>
                    <a:pt x="27" y="30"/>
                    <a:pt x="24" y="45"/>
                  </a:cubicBezTo>
                  <a:cubicBezTo>
                    <a:pt x="9" y="54"/>
                    <a:pt x="0" y="70"/>
                    <a:pt x="0" y="88"/>
                  </a:cubicBezTo>
                  <a:cubicBezTo>
                    <a:pt x="0" y="115"/>
                    <a:pt x="22" y="138"/>
                    <a:pt x="50" y="138"/>
                  </a:cubicBezTo>
                  <a:cubicBezTo>
                    <a:pt x="50" y="138"/>
                    <a:pt x="51" y="138"/>
                    <a:pt x="51" y="138"/>
                  </a:cubicBezTo>
                  <a:cubicBezTo>
                    <a:pt x="56" y="148"/>
                    <a:pt x="66" y="154"/>
                    <a:pt x="78" y="154"/>
                  </a:cubicBezTo>
                  <a:cubicBezTo>
                    <a:pt x="95" y="154"/>
                    <a:pt x="109" y="141"/>
                    <a:pt x="109" y="124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0" y="124"/>
                    <a:pt x="111" y="124"/>
                    <a:pt x="112" y="124"/>
                  </a:cubicBezTo>
                  <a:cubicBezTo>
                    <a:pt x="113" y="124"/>
                    <a:pt x="114" y="124"/>
                    <a:pt x="114" y="124"/>
                  </a:cubicBezTo>
                  <a:cubicBezTo>
                    <a:pt x="121" y="133"/>
                    <a:pt x="132" y="139"/>
                    <a:pt x="145" y="139"/>
                  </a:cubicBezTo>
                  <a:cubicBezTo>
                    <a:pt x="159" y="139"/>
                    <a:pt x="170" y="132"/>
                    <a:pt x="177" y="122"/>
                  </a:cubicBezTo>
                  <a:cubicBezTo>
                    <a:pt x="183" y="126"/>
                    <a:pt x="190" y="129"/>
                    <a:pt x="197" y="129"/>
                  </a:cubicBezTo>
                  <a:cubicBezTo>
                    <a:pt x="215" y="129"/>
                    <a:pt x="230" y="114"/>
                    <a:pt x="230" y="96"/>
                  </a:cubicBezTo>
                  <a:cubicBezTo>
                    <a:pt x="230" y="89"/>
                    <a:pt x="228" y="83"/>
                    <a:pt x="224" y="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37855" y="565451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21579" y="823456"/>
            <a:ext cx="1713911" cy="928067"/>
            <a:chOff x="2041183" y="823456"/>
            <a:chExt cx="1285433" cy="928066"/>
          </a:xfrm>
        </p:grpSpPr>
        <p:sp>
          <p:nvSpPr>
            <p:cNvPr id="103" name="Freeform 15"/>
            <p:cNvSpPr>
              <a:spLocks noChangeAspect="1"/>
            </p:cNvSpPr>
            <p:nvPr/>
          </p:nvSpPr>
          <p:spPr bwMode="auto">
            <a:xfrm flipH="1">
              <a:off x="2041183" y="823456"/>
              <a:ext cx="1285433" cy="928066"/>
            </a:xfrm>
            <a:custGeom>
              <a:avLst/>
              <a:gdLst/>
              <a:ahLst/>
              <a:cxnLst>
                <a:cxn ang="0">
                  <a:pos x="168" y="65"/>
                </a:cxn>
                <a:cxn ang="0">
                  <a:pos x="170" y="58"/>
                </a:cxn>
                <a:cxn ang="0">
                  <a:pos x="154" y="38"/>
                </a:cxn>
                <a:cxn ang="0">
                  <a:pos x="142" y="40"/>
                </a:cxn>
                <a:cxn ang="0">
                  <a:pos x="127" y="21"/>
                </a:cxn>
                <a:cxn ang="0">
                  <a:pos x="116" y="24"/>
                </a:cxn>
                <a:cxn ang="0">
                  <a:pos x="90" y="2"/>
                </a:cxn>
                <a:cxn ang="0">
                  <a:pos x="58" y="18"/>
                </a:cxn>
                <a:cxn ang="0">
                  <a:pos x="49" y="13"/>
                </a:cxn>
                <a:cxn ang="0">
                  <a:pos x="35" y="24"/>
                </a:cxn>
                <a:cxn ang="0">
                  <a:pos x="36" y="31"/>
                </a:cxn>
                <a:cxn ang="0">
                  <a:pos x="11" y="56"/>
                </a:cxn>
                <a:cxn ang="0">
                  <a:pos x="13" y="69"/>
                </a:cxn>
                <a:cxn ang="0">
                  <a:pos x="1" y="85"/>
                </a:cxn>
                <a:cxn ang="0">
                  <a:pos x="19" y="107"/>
                </a:cxn>
                <a:cxn ang="0">
                  <a:pos x="27" y="106"/>
                </a:cxn>
                <a:cxn ang="0">
                  <a:pos x="48" y="125"/>
                </a:cxn>
                <a:cxn ang="0">
                  <a:pos x="74" y="110"/>
                </a:cxn>
                <a:cxn ang="0">
                  <a:pos x="94" y="125"/>
                </a:cxn>
                <a:cxn ang="0">
                  <a:pos x="119" y="105"/>
                </a:cxn>
                <a:cxn ang="0">
                  <a:pos x="119" y="103"/>
                </a:cxn>
                <a:cxn ang="0">
                  <a:pos x="122" y="103"/>
                </a:cxn>
                <a:cxn ang="0">
                  <a:pos x="140" y="100"/>
                </a:cxn>
                <a:cxn ang="0">
                  <a:pos x="151" y="103"/>
                </a:cxn>
                <a:cxn ang="0">
                  <a:pos x="175" y="84"/>
                </a:cxn>
                <a:cxn ang="0">
                  <a:pos x="168" y="65"/>
                </a:cxn>
              </a:cxnLst>
              <a:rect l="0" t="0" r="r" b="b"/>
              <a:pathLst>
                <a:path w="176" h="127">
                  <a:moveTo>
                    <a:pt x="168" y="65"/>
                  </a:moveTo>
                  <a:cubicBezTo>
                    <a:pt x="169" y="63"/>
                    <a:pt x="170" y="61"/>
                    <a:pt x="170" y="58"/>
                  </a:cubicBezTo>
                  <a:cubicBezTo>
                    <a:pt x="171" y="48"/>
                    <a:pt x="164" y="39"/>
                    <a:pt x="154" y="38"/>
                  </a:cubicBezTo>
                  <a:cubicBezTo>
                    <a:pt x="150" y="37"/>
                    <a:pt x="146" y="38"/>
                    <a:pt x="142" y="40"/>
                  </a:cubicBezTo>
                  <a:cubicBezTo>
                    <a:pt x="143" y="31"/>
                    <a:pt x="136" y="23"/>
                    <a:pt x="127" y="21"/>
                  </a:cubicBezTo>
                  <a:cubicBezTo>
                    <a:pt x="123" y="21"/>
                    <a:pt x="120" y="22"/>
                    <a:pt x="116" y="24"/>
                  </a:cubicBezTo>
                  <a:cubicBezTo>
                    <a:pt x="113" y="12"/>
                    <a:pt x="103" y="3"/>
                    <a:pt x="90" y="2"/>
                  </a:cubicBezTo>
                  <a:cubicBezTo>
                    <a:pt x="77" y="0"/>
                    <a:pt x="64" y="7"/>
                    <a:pt x="58" y="18"/>
                  </a:cubicBezTo>
                  <a:cubicBezTo>
                    <a:pt x="56" y="15"/>
                    <a:pt x="53" y="13"/>
                    <a:pt x="49" y="13"/>
                  </a:cubicBezTo>
                  <a:cubicBezTo>
                    <a:pt x="42" y="12"/>
                    <a:pt x="36" y="17"/>
                    <a:pt x="35" y="24"/>
                  </a:cubicBezTo>
                  <a:cubicBezTo>
                    <a:pt x="35" y="27"/>
                    <a:pt x="35" y="29"/>
                    <a:pt x="36" y="31"/>
                  </a:cubicBezTo>
                  <a:cubicBezTo>
                    <a:pt x="23" y="33"/>
                    <a:pt x="13" y="43"/>
                    <a:pt x="11" y="56"/>
                  </a:cubicBezTo>
                  <a:cubicBezTo>
                    <a:pt x="11" y="61"/>
                    <a:pt x="11" y="65"/>
                    <a:pt x="13" y="69"/>
                  </a:cubicBezTo>
                  <a:cubicBezTo>
                    <a:pt x="6" y="72"/>
                    <a:pt x="2" y="77"/>
                    <a:pt x="1" y="85"/>
                  </a:cubicBezTo>
                  <a:cubicBezTo>
                    <a:pt x="0" y="96"/>
                    <a:pt x="8" y="105"/>
                    <a:pt x="19" y="107"/>
                  </a:cubicBezTo>
                  <a:cubicBezTo>
                    <a:pt x="21" y="107"/>
                    <a:pt x="24" y="107"/>
                    <a:pt x="27" y="106"/>
                  </a:cubicBezTo>
                  <a:cubicBezTo>
                    <a:pt x="29" y="116"/>
                    <a:pt x="37" y="124"/>
                    <a:pt x="48" y="125"/>
                  </a:cubicBezTo>
                  <a:cubicBezTo>
                    <a:pt x="60" y="127"/>
                    <a:pt x="70" y="120"/>
                    <a:pt x="74" y="110"/>
                  </a:cubicBezTo>
                  <a:cubicBezTo>
                    <a:pt x="77" y="118"/>
                    <a:pt x="84" y="124"/>
                    <a:pt x="94" y="125"/>
                  </a:cubicBezTo>
                  <a:cubicBezTo>
                    <a:pt x="106" y="127"/>
                    <a:pt x="117" y="118"/>
                    <a:pt x="119" y="105"/>
                  </a:cubicBezTo>
                  <a:cubicBezTo>
                    <a:pt x="119" y="104"/>
                    <a:pt x="119" y="104"/>
                    <a:pt x="119" y="103"/>
                  </a:cubicBezTo>
                  <a:cubicBezTo>
                    <a:pt x="120" y="103"/>
                    <a:pt x="121" y="103"/>
                    <a:pt x="122" y="103"/>
                  </a:cubicBezTo>
                  <a:cubicBezTo>
                    <a:pt x="129" y="104"/>
                    <a:pt x="135" y="103"/>
                    <a:pt x="140" y="100"/>
                  </a:cubicBezTo>
                  <a:cubicBezTo>
                    <a:pt x="143" y="102"/>
                    <a:pt x="147" y="103"/>
                    <a:pt x="151" y="103"/>
                  </a:cubicBezTo>
                  <a:cubicBezTo>
                    <a:pt x="163" y="105"/>
                    <a:pt x="174" y="96"/>
                    <a:pt x="175" y="84"/>
                  </a:cubicBezTo>
                  <a:cubicBezTo>
                    <a:pt x="176" y="77"/>
                    <a:pt x="173" y="70"/>
                    <a:pt x="168" y="6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043132" y="1172390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39617" y="266711"/>
            <a:ext cx="1794435" cy="1029983"/>
            <a:chOff x="3404713" y="266710"/>
            <a:chExt cx="1345826" cy="1029983"/>
          </a:xfrm>
        </p:grpSpPr>
        <p:sp>
          <p:nvSpPr>
            <p:cNvPr id="108" name="Freeform 16"/>
            <p:cNvSpPr>
              <a:spLocks noChangeAspect="1"/>
            </p:cNvSpPr>
            <p:nvPr/>
          </p:nvSpPr>
          <p:spPr bwMode="auto">
            <a:xfrm flipH="1" flipV="1">
              <a:off x="3404713" y="266710"/>
              <a:ext cx="1345826" cy="1029983"/>
            </a:xfrm>
            <a:custGeom>
              <a:avLst/>
              <a:gdLst/>
              <a:ahLst/>
              <a:cxnLst>
                <a:cxn ang="0">
                  <a:pos x="165" y="42"/>
                </a:cxn>
                <a:cxn ang="0">
                  <a:pos x="166" y="36"/>
                </a:cxn>
                <a:cxn ang="0">
                  <a:pos x="145" y="15"/>
                </a:cxn>
                <a:cxn ang="0">
                  <a:pos x="135" y="17"/>
                </a:cxn>
                <a:cxn ang="0">
                  <a:pos x="105" y="0"/>
                </a:cxn>
                <a:cxn ang="0">
                  <a:pos x="82" y="8"/>
                </a:cxn>
                <a:cxn ang="0">
                  <a:pos x="65" y="0"/>
                </a:cxn>
                <a:cxn ang="0">
                  <a:pos x="43" y="22"/>
                </a:cxn>
                <a:cxn ang="0">
                  <a:pos x="45" y="31"/>
                </a:cxn>
                <a:cxn ang="0">
                  <a:pos x="39" y="37"/>
                </a:cxn>
                <a:cxn ang="0">
                  <a:pos x="21" y="27"/>
                </a:cxn>
                <a:cxn ang="0">
                  <a:pos x="0" y="48"/>
                </a:cxn>
                <a:cxn ang="0">
                  <a:pos x="11" y="67"/>
                </a:cxn>
                <a:cxn ang="0">
                  <a:pos x="10" y="75"/>
                </a:cxn>
                <a:cxn ang="0">
                  <a:pos x="29" y="94"/>
                </a:cxn>
                <a:cxn ang="0">
                  <a:pos x="38" y="91"/>
                </a:cxn>
                <a:cxn ang="0">
                  <a:pos x="52" y="98"/>
                </a:cxn>
                <a:cxn ang="0">
                  <a:pos x="59" y="97"/>
                </a:cxn>
                <a:cxn ang="0">
                  <a:pos x="59" y="102"/>
                </a:cxn>
                <a:cxn ang="0">
                  <a:pos x="94" y="137"/>
                </a:cxn>
                <a:cxn ang="0">
                  <a:pos x="129" y="102"/>
                </a:cxn>
                <a:cxn ang="0">
                  <a:pos x="128" y="97"/>
                </a:cxn>
                <a:cxn ang="0">
                  <a:pos x="146" y="101"/>
                </a:cxn>
                <a:cxn ang="0">
                  <a:pos x="179" y="69"/>
                </a:cxn>
                <a:cxn ang="0">
                  <a:pos x="165" y="42"/>
                </a:cxn>
              </a:cxnLst>
              <a:rect l="0" t="0" r="r" b="b"/>
              <a:pathLst>
                <a:path w="179" h="137">
                  <a:moveTo>
                    <a:pt x="165" y="42"/>
                  </a:moveTo>
                  <a:cubicBezTo>
                    <a:pt x="166" y="40"/>
                    <a:pt x="166" y="38"/>
                    <a:pt x="166" y="36"/>
                  </a:cubicBezTo>
                  <a:cubicBezTo>
                    <a:pt x="166" y="24"/>
                    <a:pt x="157" y="15"/>
                    <a:pt x="145" y="15"/>
                  </a:cubicBezTo>
                  <a:cubicBezTo>
                    <a:pt x="142" y="15"/>
                    <a:pt x="138" y="16"/>
                    <a:pt x="135" y="17"/>
                  </a:cubicBezTo>
                  <a:cubicBezTo>
                    <a:pt x="129" y="7"/>
                    <a:pt x="118" y="0"/>
                    <a:pt x="105" y="0"/>
                  </a:cubicBezTo>
                  <a:cubicBezTo>
                    <a:pt x="96" y="0"/>
                    <a:pt x="88" y="3"/>
                    <a:pt x="82" y="8"/>
                  </a:cubicBezTo>
                  <a:cubicBezTo>
                    <a:pt x="78" y="3"/>
                    <a:pt x="72" y="0"/>
                    <a:pt x="65" y="0"/>
                  </a:cubicBezTo>
                  <a:cubicBezTo>
                    <a:pt x="52" y="0"/>
                    <a:pt x="43" y="9"/>
                    <a:pt x="43" y="22"/>
                  </a:cubicBezTo>
                  <a:cubicBezTo>
                    <a:pt x="43" y="25"/>
                    <a:pt x="43" y="28"/>
                    <a:pt x="45" y="31"/>
                  </a:cubicBezTo>
                  <a:cubicBezTo>
                    <a:pt x="43" y="33"/>
                    <a:pt x="41" y="35"/>
                    <a:pt x="39" y="37"/>
                  </a:cubicBezTo>
                  <a:cubicBezTo>
                    <a:pt x="36" y="31"/>
                    <a:pt x="29" y="27"/>
                    <a:pt x="21" y="27"/>
                  </a:cubicBezTo>
                  <a:cubicBezTo>
                    <a:pt x="10" y="27"/>
                    <a:pt x="0" y="37"/>
                    <a:pt x="0" y="48"/>
                  </a:cubicBezTo>
                  <a:cubicBezTo>
                    <a:pt x="0" y="56"/>
                    <a:pt x="5" y="63"/>
                    <a:pt x="11" y="67"/>
                  </a:cubicBezTo>
                  <a:cubicBezTo>
                    <a:pt x="10" y="69"/>
                    <a:pt x="10" y="72"/>
                    <a:pt x="10" y="75"/>
                  </a:cubicBezTo>
                  <a:cubicBezTo>
                    <a:pt x="10" y="85"/>
                    <a:pt x="18" y="94"/>
                    <a:pt x="29" y="94"/>
                  </a:cubicBezTo>
                  <a:cubicBezTo>
                    <a:pt x="32" y="94"/>
                    <a:pt x="35" y="93"/>
                    <a:pt x="38" y="91"/>
                  </a:cubicBezTo>
                  <a:cubicBezTo>
                    <a:pt x="41" y="96"/>
                    <a:pt x="46" y="98"/>
                    <a:pt x="52" y="98"/>
                  </a:cubicBezTo>
                  <a:cubicBezTo>
                    <a:pt x="55" y="98"/>
                    <a:pt x="57" y="98"/>
                    <a:pt x="59" y="97"/>
                  </a:cubicBezTo>
                  <a:cubicBezTo>
                    <a:pt x="59" y="98"/>
                    <a:pt x="59" y="100"/>
                    <a:pt x="59" y="102"/>
                  </a:cubicBezTo>
                  <a:cubicBezTo>
                    <a:pt x="59" y="122"/>
                    <a:pt x="74" y="137"/>
                    <a:pt x="94" y="137"/>
                  </a:cubicBezTo>
                  <a:cubicBezTo>
                    <a:pt x="113" y="137"/>
                    <a:pt x="129" y="122"/>
                    <a:pt x="129" y="102"/>
                  </a:cubicBezTo>
                  <a:cubicBezTo>
                    <a:pt x="129" y="100"/>
                    <a:pt x="129" y="98"/>
                    <a:pt x="128" y="97"/>
                  </a:cubicBezTo>
                  <a:cubicBezTo>
                    <a:pt x="133" y="100"/>
                    <a:pt x="139" y="101"/>
                    <a:pt x="146" y="101"/>
                  </a:cubicBezTo>
                  <a:cubicBezTo>
                    <a:pt x="164" y="101"/>
                    <a:pt x="179" y="87"/>
                    <a:pt x="179" y="69"/>
                  </a:cubicBezTo>
                  <a:cubicBezTo>
                    <a:pt x="179" y="58"/>
                    <a:pt x="173" y="48"/>
                    <a:pt x="165" y="4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24557" y="691464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07769" y="486150"/>
            <a:ext cx="1721547" cy="860149"/>
            <a:chOff x="5705827" y="486149"/>
            <a:chExt cx="1291160" cy="860149"/>
          </a:xfrm>
        </p:grpSpPr>
        <p:sp>
          <p:nvSpPr>
            <p:cNvPr id="109" name="Freeform 18"/>
            <p:cNvSpPr>
              <a:spLocks noChangeAspect="1"/>
            </p:cNvSpPr>
            <p:nvPr/>
          </p:nvSpPr>
          <p:spPr bwMode="auto">
            <a:xfrm flipH="1">
              <a:off x="5713507" y="486149"/>
              <a:ext cx="1283480" cy="860149"/>
            </a:xfrm>
            <a:custGeom>
              <a:avLst/>
              <a:gdLst/>
              <a:ahLst/>
              <a:cxnLst>
                <a:cxn ang="0">
                  <a:pos x="224" y="78"/>
                </a:cxn>
                <a:cxn ang="0">
                  <a:pos x="228" y="60"/>
                </a:cxn>
                <a:cxn ang="0">
                  <a:pos x="186" y="19"/>
                </a:cxn>
                <a:cxn ang="0">
                  <a:pos x="168" y="24"/>
                </a:cxn>
                <a:cxn ang="0">
                  <a:pos x="126" y="0"/>
                </a:cxn>
                <a:cxn ang="0">
                  <a:pos x="81" y="32"/>
                </a:cxn>
                <a:cxn ang="0">
                  <a:pos x="55" y="19"/>
                </a:cxn>
                <a:cxn ang="0">
                  <a:pos x="24" y="45"/>
                </a:cxn>
                <a:cxn ang="0">
                  <a:pos x="0" y="88"/>
                </a:cxn>
                <a:cxn ang="0">
                  <a:pos x="50" y="138"/>
                </a:cxn>
                <a:cxn ang="0">
                  <a:pos x="51" y="138"/>
                </a:cxn>
                <a:cxn ang="0">
                  <a:pos x="78" y="154"/>
                </a:cxn>
                <a:cxn ang="0">
                  <a:pos x="109" y="124"/>
                </a:cxn>
                <a:cxn ang="0">
                  <a:pos x="109" y="124"/>
                </a:cxn>
                <a:cxn ang="0">
                  <a:pos x="112" y="124"/>
                </a:cxn>
                <a:cxn ang="0">
                  <a:pos x="114" y="124"/>
                </a:cxn>
                <a:cxn ang="0">
                  <a:pos x="145" y="139"/>
                </a:cxn>
                <a:cxn ang="0">
                  <a:pos x="177" y="122"/>
                </a:cxn>
                <a:cxn ang="0">
                  <a:pos x="197" y="129"/>
                </a:cxn>
                <a:cxn ang="0">
                  <a:pos x="230" y="96"/>
                </a:cxn>
                <a:cxn ang="0">
                  <a:pos x="224" y="78"/>
                </a:cxn>
              </a:cxnLst>
              <a:rect l="0" t="0" r="r" b="b"/>
              <a:pathLst>
                <a:path w="230" h="154">
                  <a:moveTo>
                    <a:pt x="224" y="78"/>
                  </a:moveTo>
                  <a:cubicBezTo>
                    <a:pt x="226" y="72"/>
                    <a:pt x="228" y="67"/>
                    <a:pt x="228" y="60"/>
                  </a:cubicBezTo>
                  <a:cubicBezTo>
                    <a:pt x="228" y="37"/>
                    <a:pt x="209" y="19"/>
                    <a:pt x="186" y="19"/>
                  </a:cubicBezTo>
                  <a:cubicBezTo>
                    <a:pt x="180" y="19"/>
                    <a:pt x="173" y="21"/>
                    <a:pt x="168" y="24"/>
                  </a:cubicBezTo>
                  <a:cubicBezTo>
                    <a:pt x="159" y="10"/>
                    <a:pt x="144" y="0"/>
                    <a:pt x="126" y="0"/>
                  </a:cubicBezTo>
                  <a:cubicBezTo>
                    <a:pt x="106" y="0"/>
                    <a:pt x="88" y="13"/>
                    <a:pt x="81" y="32"/>
                  </a:cubicBezTo>
                  <a:cubicBezTo>
                    <a:pt x="75" y="24"/>
                    <a:pt x="66" y="19"/>
                    <a:pt x="55" y="19"/>
                  </a:cubicBezTo>
                  <a:cubicBezTo>
                    <a:pt x="40" y="19"/>
                    <a:pt x="27" y="30"/>
                    <a:pt x="24" y="45"/>
                  </a:cubicBezTo>
                  <a:cubicBezTo>
                    <a:pt x="9" y="54"/>
                    <a:pt x="0" y="70"/>
                    <a:pt x="0" y="88"/>
                  </a:cubicBezTo>
                  <a:cubicBezTo>
                    <a:pt x="0" y="115"/>
                    <a:pt x="22" y="138"/>
                    <a:pt x="50" y="138"/>
                  </a:cubicBezTo>
                  <a:cubicBezTo>
                    <a:pt x="50" y="138"/>
                    <a:pt x="51" y="138"/>
                    <a:pt x="51" y="138"/>
                  </a:cubicBezTo>
                  <a:cubicBezTo>
                    <a:pt x="56" y="148"/>
                    <a:pt x="66" y="154"/>
                    <a:pt x="78" y="154"/>
                  </a:cubicBezTo>
                  <a:cubicBezTo>
                    <a:pt x="95" y="154"/>
                    <a:pt x="109" y="141"/>
                    <a:pt x="109" y="124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0" y="124"/>
                    <a:pt x="111" y="124"/>
                    <a:pt x="112" y="124"/>
                  </a:cubicBezTo>
                  <a:cubicBezTo>
                    <a:pt x="113" y="124"/>
                    <a:pt x="114" y="124"/>
                    <a:pt x="114" y="124"/>
                  </a:cubicBezTo>
                  <a:cubicBezTo>
                    <a:pt x="121" y="133"/>
                    <a:pt x="132" y="139"/>
                    <a:pt x="145" y="139"/>
                  </a:cubicBezTo>
                  <a:cubicBezTo>
                    <a:pt x="159" y="139"/>
                    <a:pt x="170" y="132"/>
                    <a:pt x="177" y="122"/>
                  </a:cubicBezTo>
                  <a:cubicBezTo>
                    <a:pt x="183" y="126"/>
                    <a:pt x="190" y="129"/>
                    <a:pt x="197" y="129"/>
                  </a:cubicBezTo>
                  <a:cubicBezTo>
                    <a:pt x="215" y="129"/>
                    <a:pt x="230" y="114"/>
                    <a:pt x="230" y="96"/>
                  </a:cubicBezTo>
                  <a:cubicBezTo>
                    <a:pt x="230" y="89"/>
                    <a:pt x="228" y="83"/>
                    <a:pt x="224" y="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705827" y="745799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03481" y="833781"/>
            <a:ext cx="1741171" cy="875824"/>
            <a:chOff x="7052611" y="833781"/>
            <a:chExt cx="1305878" cy="875824"/>
          </a:xfrm>
        </p:grpSpPr>
        <p:sp>
          <p:nvSpPr>
            <p:cNvPr id="106" name="Freeform 19"/>
            <p:cNvSpPr>
              <a:spLocks noChangeAspect="1"/>
            </p:cNvSpPr>
            <p:nvPr/>
          </p:nvSpPr>
          <p:spPr bwMode="auto">
            <a:xfrm flipH="1" flipV="1">
              <a:off x="7052611" y="833781"/>
              <a:ext cx="1305878" cy="875824"/>
            </a:xfrm>
            <a:custGeom>
              <a:avLst/>
              <a:gdLst/>
              <a:ahLst/>
              <a:cxnLst>
                <a:cxn ang="0">
                  <a:pos x="170" y="52"/>
                </a:cxn>
                <a:cxn ang="0">
                  <a:pos x="153" y="35"/>
                </a:cxn>
                <a:cxn ang="0">
                  <a:pos x="153" y="35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76" y="0"/>
                </a:cxn>
                <a:cxn ang="0">
                  <a:pos x="45" y="27"/>
                </a:cxn>
                <a:cxn ang="0">
                  <a:pos x="41" y="27"/>
                </a:cxn>
                <a:cxn ang="0">
                  <a:pos x="17" y="48"/>
                </a:cxn>
                <a:cxn ang="0">
                  <a:pos x="17" y="48"/>
                </a:cxn>
                <a:cxn ang="0">
                  <a:pos x="0" y="65"/>
                </a:cxn>
                <a:cxn ang="0">
                  <a:pos x="13" y="82"/>
                </a:cxn>
                <a:cxn ang="0">
                  <a:pos x="33" y="97"/>
                </a:cxn>
                <a:cxn ang="0">
                  <a:pos x="48" y="91"/>
                </a:cxn>
                <a:cxn ang="0">
                  <a:pos x="76" y="108"/>
                </a:cxn>
                <a:cxn ang="0">
                  <a:pos x="86" y="106"/>
                </a:cxn>
                <a:cxn ang="0">
                  <a:pos x="100" y="114"/>
                </a:cxn>
                <a:cxn ang="0">
                  <a:pos x="115" y="104"/>
                </a:cxn>
                <a:cxn ang="0">
                  <a:pos x="124" y="106"/>
                </a:cxn>
                <a:cxn ang="0">
                  <a:pos x="154" y="76"/>
                </a:cxn>
                <a:cxn ang="0">
                  <a:pos x="153" y="68"/>
                </a:cxn>
                <a:cxn ang="0">
                  <a:pos x="153" y="68"/>
                </a:cxn>
                <a:cxn ang="0">
                  <a:pos x="170" y="52"/>
                </a:cxn>
              </a:cxnLst>
              <a:rect l="0" t="0" r="r" b="b"/>
              <a:pathLst>
                <a:path w="170" h="114">
                  <a:moveTo>
                    <a:pt x="170" y="52"/>
                  </a:moveTo>
                  <a:cubicBezTo>
                    <a:pt x="170" y="42"/>
                    <a:pt x="16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1" y="19"/>
                    <a:pt x="137" y="6"/>
                    <a:pt x="120" y="6"/>
                  </a:cubicBezTo>
                  <a:cubicBezTo>
                    <a:pt x="113" y="6"/>
                    <a:pt x="106" y="8"/>
                    <a:pt x="101" y="12"/>
                  </a:cubicBezTo>
                  <a:cubicBezTo>
                    <a:pt x="95" y="5"/>
                    <a:pt x="86" y="0"/>
                    <a:pt x="76" y="0"/>
                  </a:cubicBezTo>
                  <a:cubicBezTo>
                    <a:pt x="60" y="0"/>
                    <a:pt x="47" y="12"/>
                    <a:pt x="45" y="27"/>
                  </a:cubicBezTo>
                  <a:cubicBezTo>
                    <a:pt x="43" y="27"/>
                    <a:pt x="42" y="27"/>
                    <a:pt x="41" y="27"/>
                  </a:cubicBezTo>
                  <a:cubicBezTo>
                    <a:pt x="29" y="27"/>
                    <a:pt x="18" y="36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7" y="48"/>
                    <a:pt x="0" y="56"/>
                    <a:pt x="0" y="65"/>
                  </a:cubicBezTo>
                  <a:cubicBezTo>
                    <a:pt x="0" y="73"/>
                    <a:pt x="6" y="80"/>
                    <a:pt x="13" y="82"/>
                  </a:cubicBezTo>
                  <a:cubicBezTo>
                    <a:pt x="16" y="91"/>
                    <a:pt x="24" y="97"/>
                    <a:pt x="33" y="97"/>
                  </a:cubicBezTo>
                  <a:cubicBezTo>
                    <a:pt x="39" y="97"/>
                    <a:pt x="44" y="95"/>
                    <a:pt x="48" y="91"/>
                  </a:cubicBezTo>
                  <a:cubicBezTo>
                    <a:pt x="53" y="101"/>
                    <a:pt x="64" y="108"/>
                    <a:pt x="76" y="108"/>
                  </a:cubicBezTo>
                  <a:cubicBezTo>
                    <a:pt x="79" y="108"/>
                    <a:pt x="83" y="107"/>
                    <a:pt x="86" y="106"/>
                  </a:cubicBezTo>
                  <a:cubicBezTo>
                    <a:pt x="89" y="111"/>
                    <a:pt x="94" y="114"/>
                    <a:pt x="100" y="114"/>
                  </a:cubicBezTo>
                  <a:cubicBezTo>
                    <a:pt x="106" y="114"/>
                    <a:pt x="112" y="110"/>
                    <a:pt x="115" y="104"/>
                  </a:cubicBezTo>
                  <a:cubicBezTo>
                    <a:pt x="117" y="105"/>
                    <a:pt x="121" y="106"/>
                    <a:pt x="124" y="106"/>
                  </a:cubicBezTo>
                  <a:cubicBezTo>
                    <a:pt x="140" y="106"/>
                    <a:pt x="154" y="92"/>
                    <a:pt x="154" y="76"/>
                  </a:cubicBezTo>
                  <a:cubicBezTo>
                    <a:pt x="154" y="73"/>
                    <a:pt x="153" y="71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63" y="68"/>
                    <a:pt x="170" y="61"/>
                    <a:pt x="170" y="5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075009" y="1096382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531071" y="2097735"/>
            <a:ext cx="1802131" cy="975837"/>
            <a:chOff x="7148303" y="2097734"/>
            <a:chExt cx="1351598" cy="975837"/>
          </a:xfrm>
        </p:grpSpPr>
        <p:sp>
          <p:nvSpPr>
            <p:cNvPr id="105" name="Freeform 15"/>
            <p:cNvSpPr>
              <a:spLocks noChangeAspect="1"/>
            </p:cNvSpPr>
            <p:nvPr/>
          </p:nvSpPr>
          <p:spPr bwMode="auto">
            <a:xfrm>
              <a:off x="7148303" y="2097734"/>
              <a:ext cx="1351598" cy="975837"/>
            </a:xfrm>
            <a:custGeom>
              <a:avLst/>
              <a:gdLst/>
              <a:ahLst/>
              <a:cxnLst>
                <a:cxn ang="0">
                  <a:pos x="168" y="65"/>
                </a:cxn>
                <a:cxn ang="0">
                  <a:pos x="170" y="58"/>
                </a:cxn>
                <a:cxn ang="0">
                  <a:pos x="154" y="38"/>
                </a:cxn>
                <a:cxn ang="0">
                  <a:pos x="142" y="40"/>
                </a:cxn>
                <a:cxn ang="0">
                  <a:pos x="127" y="21"/>
                </a:cxn>
                <a:cxn ang="0">
                  <a:pos x="116" y="24"/>
                </a:cxn>
                <a:cxn ang="0">
                  <a:pos x="90" y="2"/>
                </a:cxn>
                <a:cxn ang="0">
                  <a:pos x="58" y="18"/>
                </a:cxn>
                <a:cxn ang="0">
                  <a:pos x="49" y="13"/>
                </a:cxn>
                <a:cxn ang="0">
                  <a:pos x="35" y="24"/>
                </a:cxn>
                <a:cxn ang="0">
                  <a:pos x="36" y="31"/>
                </a:cxn>
                <a:cxn ang="0">
                  <a:pos x="11" y="56"/>
                </a:cxn>
                <a:cxn ang="0">
                  <a:pos x="13" y="69"/>
                </a:cxn>
                <a:cxn ang="0">
                  <a:pos x="1" y="85"/>
                </a:cxn>
                <a:cxn ang="0">
                  <a:pos x="19" y="107"/>
                </a:cxn>
                <a:cxn ang="0">
                  <a:pos x="27" y="106"/>
                </a:cxn>
                <a:cxn ang="0">
                  <a:pos x="48" y="125"/>
                </a:cxn>
                <a:cxn ang="0">
                  <a:pos x="74" y="110"/>
                </a:cxn>
                <a:cxn ang="0">
                  <a:pos x="94" y="125"/>
                </a:cxn>
                <a:cxn ang="0">
                  <a:pos x="119" y="105"/>
                </a:cxn>
                <a:cxn ang="0">
                  <a:pos x="119" y="103"/>
                </a:cxn>
                <a:cxn ang="0">
                  <a:pos x="122" y="103"/>
                </a:cxn>
                <a:cxn ang="0">
                  <a:pos x="140" y="100"/>
                </a:cxn>
                <a:cxn ang="0">
                  <a:pos x="151" y="103"/>
                </a:cxn>
                <a:cxn ang="0">
                  <a:pos x="175" y="84"/>
                </a:cxn>
                <a:cxn ang="0">
                  <a:pos x="168" y="65"/>
                </a:cxn>
              </a:cxnLst>
              <a:rect l="0" t="0" r="r" b="b"/>
              <a:pathLst>
                <a:path w="176" h="127">
                  <a:moveTo>
                    <a:pt x="168" y="65"/>
                  </a:moveTo>
                  <a:cubicBezTo>
                    <a:pt x="169" y="63"/>
                    <a:pt x="170" y="61"/>
                    <a:pt x="170" y="58"/>
                  </a:cubicBezTo>
                  <a:cubicBezTo>
                    <a:pt x="171" y="48"/>
                    <a:pt x="164" y="39"/>
                    <a:pt x="154" y="38"/>
                  </a:cubicBezTo>
                  <a:cubicBezTo>
                    <a:pt x="150" y="37"/>
                    <a:pt x="146" y="38"/>
                    <a:pt x="142" y="40"/>
                  </a:cubicBezTo>
                  <a:cubicBezTo>
                    <a:pt x="143" y="31"/>
                    <a:pt x="136" y="23"/>
                    <a:pt x="127" y="21"/>
                  </a:cubicBezTo>
                  <a:cubicBezTo>
                    <a:pt x="123" y="21"/>
                    <a:pt x="120" y="22"/>
                    <a:pt x="116" y="24"/>
                  </a:cubicBezTo>
                  <a:cubicBezTo>
                    <a:pt x="113" y="12"/>
                    <a:pt x="103" y="3"/>
                    <a:pt x="90" y="2"/>
                  </a:cubicBezTo>
                  <a:cubicBezTo>
                    <a:pt x="77" y="0"/>
                    <a:pt x="64" y="7"/>
                    <a:pt x="58" y="18"/>
                  </a:cubicBezTo>
                  <a:cubicBezTo>
                    <a:pt x="56" y="15"/>
                    <a:pt x="53" y="13"/>
                    <a:pt x="49" y="13"/>
                  </a:cubicBezTo>
                  <a:cubicBezTo>
                    <a:pt x="42" y="12"/>
                    <a:pt x="36" y="17"/>
                    <a:pt x="35" y="24"/>
                  </a:cubicBezTo>
                  <a:cubicBezTo>
                    <a:pt x="35" y="27"/>
                    <a:pt x="35" y="29"/>
                    <a:pt x="36" y="31"/>
                  </a:cubicBezTo>
                  <a:cubicBezTo>
                    <a:pt x="23" y="33"/>
                    <a:pt x="13" y="43"/>
                    <a:pt x="11" y="56"/>
                  </a:cubicBezTo>
                  <a:cubicBezTo>
                    <a:pt x="11" y="61"/>
                    <a:pt x="11" y="65"/>
                    <a:pt x="13" y="69"/>
                  </a:cubicBezTo>
                  <a:cubicBezTo>
                    <a:pt x="6" y="72"/>
                    <a:pt x="2" y="77"/>
                    <a:pt x="1" y="85"/>
                  </a:cubicBezTo>
                  <a:cubicBezTo>
                    <a:pt x="0" y="96"/>
                    <a:pt x="8" y="105"/>
                    <a:pt x="19" y="107"/>
                  </a:cubicBezTo>
                  <a:cubicBezTo>
                    <a:pt x="21" y="107"/>
                    <a:pt x="24" y="107"/>
                    <a:pt x="27" y="106"/>
                  </a:cubicBezTo>
                  <a:cubicBezTo>
                    <a:pt x="29" y="116"/>
                    <a:pt x="37" y="124"/>
                    <a:pt x="48" y="125"/>
                  </a:cubicBezTo>
                  <a:cubicBezTo>
                    <a:pt x="60" y="127"/>
                    <a:pt x="70" y="120"/>
                    <a:pt x="74" y="110"/>
                  </a:cubicBezTo>
                  <a:cubicBezTo>
                    <a:pt x="77" y="118"/>
                    <a:pt x="84" y="124"/>
                    <a:pt x="94" y="125"/>
                  </a:cubicBezTo>
                  <a:cubicBezTo>
                    <a:pt x="106" y="127"/>
                    <a:pt x="117" y="118"/>
                    <a:pt x="119" y="105"/>
                  </a:cubicBezTo>
                  <a:cubicBezTo>
                    <a:pt x="119" y="104"/>
                    <a:pt x="119" y="104"/>
                    <a:pt x="119" y="103"/>
                  </a:cubicBezTo>
                  <a:cubicBezTo>
                    <a:pt x="120" y="103"/>
                    <a:pt x="121" y="103"/>
                    <a:pt x="122" y="103"/>
                  </a:cubicBezTo>
                  <a:cubicBezTo>
                    <a:pt x="129" y="104"/>
                    <a:pt x="135" y="103"/>
                    <a:pt x="140" y="100"/>
                  </a:cubicBezTo>
                  <a:cubicBezTo>
                    <a:pt x="143" y="102"/>
                    <a:pt x="147" y="103"/>
                    <a:pt x="151" y="103"/>
                  </a:cubicBezTo>
                  <a:cubicBezTo>
                    <a:pt x="163" y="105"/>
                    <a:pt x="174" y="96"/>
                    <a:pt x="175" y="84"/>
                  </a:cubicBezTo>
                  <a:cubicBezTo>
                    <a:pt x="176" y="77"/>
                    <a:pt x="173" y="70"/>
                    <a:pt x="168" y="6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186655" y="2461116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958231" y="3436479"/>
            <a:ext cx="1741171" cy="875824"/>
            <a:chOff x="7468673" y="3436479"/>
            <a:chExt cx="1305878" cy="875824"/>
          </a:xfrm>
        </p:grpSpPr>
        <p:sp>
          <p:nvSpPr>
            <p:cNvPr id="102" name="Freeform 19"/>
            <p:cNvSpPr>
              <a:spLocks noChangeAspect="1"/>
            </p:cNvSpPr>
            <p:nvPr/>
          </p:nvSpPr>
          <p:spPr bwMode="auto">
            <a:xfrm>
              <a:off x="7468673" y="3436479"/>
              <a:ext cx="1305878" cy="875824"/>
            </a:xfrm>
            <a:custGeom>
              <a:avLst/>
              <a:gdLst/>
              <a:ahLst/>
              <a:cxnLst>
                <a:cxn ang="0">
                  <a:pos x="170" y="52"/>
                </a:cxn>
                <a:cxn ang="0">
                  <a:pos x="153" y="35"/>
                </a:cxn>
                <a:cxn ang="0">
                  <a:pos x="153" y="35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76" y="0"/>
                </a:cxn>
                <a:cxn ang="0">
                  <a:pos x="45" y="27"/>
                </a:cxn>
                <a:cxn ang="0">
                  <a:pos x="41" y="27"/>
                </a:cxn>
                <a:cxn ang="0">
                  <a:pos x="17" y="48"/>
                </a:cxn>
                <a:cxn ang="0">
                  <a:pos x="17" y="48"/>
                </a:cxn>
                <a:cxn ang="0">
                  <a:pos x="0" y="65"/>
                </a:cxn>
                <a:cxn ang="0">
                  <a:pos x="13" y="82"/>
                </a:cxn>
                <a:cxn ang="0">
                  <a:pos x="33" y="97"/>
                </a:cxn>
                <a:cxn ang="0">
                  <a:pos x="48" y="91"/>
                </a:cxn>
                <a:cxn ang="0">
                  <a:pos x="76" y="108"/>
                </a:cxn>
                <a:cxn ang="0">
                  <a:pos x="86" y="106"/>
                </a:cxn>
                <a:cxn ang="0">
                  <a:pos x="100" y="114"/>
                </a:cxn>
                <a:cxn ang="0">
                  <a:pos x="115" y="104"/>
                </a:cxn>
                <a:cxn ang="0">
                  <a:pos x="124" y="106"/>
                </a:cxn>
                <a:cxn ang="0">
                  <a:pos x="154" y="76"/>
                </a:cxn>
                <a:cxn ang="0">
                  <a:pos x="153" y="68"/>
                </a:cxn>
                <a:cxn ang="0">
                  <a:pos x="153" y="68"/>
                </a:cxn>
                <a:cxn ang="0">
                  <a:pos x="170" y="52"/>
                </a:cxn>
              </a:cxnLst>
              <a:rect l="0" t="0" r="r" b="b"/>
              <a:pathLst>
                <a:path w="170" h="114">
                  <a:moveTo>
                    <a:pt x="170" y="52"/>
                  </a:moveTo>
                  <a:cubicBezTo>
                    <a:pt x="170" y="42"/>
                    <a:pt x="16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1" y="19"/>
                    <a:pt x="137" y="6"/>
                    <a:pt x="120" y="6"/>
                  </a:cubicBezTo>
                  <a:cubicBezTo>
                    <a:pt x="113" y="6"/>
                    <a:pt x="106" y="8"/>
                    <a:pt x="101" y="12"/>
                  </a:cubicBezTo>
                  <a:cubicBezTo>
                    <a:pt x="95" y="5"/>
                    <a:pt x="86" y="0"/>
                    <a:pt x="76" y="0"/>
                  </a:cubicBezTo>
                  <a:cubicBezTo>
                    <a:pt x="60" y="0"/>
                    <a:pt x="47" y="12"/>
                    <a:pt x="45" y="27"/>
                  </a:cubicBezTo>
                  <a:cubicBezTo>
                    <a:pt x="43" y="27"/>
                    <a:pt x="42" y="27"/>
                    <a:pt x="41" y="27"/>
                  </a:cubicBezTo>
                  <a:cubicBezTo>
                    <a:pt x="29" y="27"/>
                    <a:pt x="18" y="36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7" y="48"/>
                    <a:pt x="0" y="56"/>
                    <a:pt x="0" y="65"/>
                  </a:cubicBezTo>
                  <a:cubicBezTo>
                    <a:pt x="0" y="73"/>
                    <a:pt x="6" y="80"/>
                    <a:pt x="13" y="82"/>
                  </a:cubicBezTo>
                  <a:cubicBezTo>
                    <a:pt x="16" y="91"/>
                    <a:pt x="24" y="97"/>
                    <a:pt x="33" y="97"/>
                  </a:cubicBezTo>
                  <a:cubicBezTo>
                    <a:pt x="39" y="97"/>
                    <a:pt x="44" y="95"/>
                    <a:pt x="48" y="91"/>
                  </a:cubicBezTo>
                  <a:cubicBezTo>
                    <a:pt x="53" y="101"/>
                    <a:pt x="64" y="108"/>
                    <a:pt x="76" y="108"/>
                  </a:cubicBezTo>
                  <a:cubicBezTo>
                    <a:pt x="79" y="108"/>
                    <a:pt x="83" y="107"/>
                    <a:pt x="86" y="106"/>
                  </a:cubicBezTo>
                  <a:cubicBezTo>
                    <a:pt x="89" y="111"/>
                    <a:pt x="94" y="114"/>
                    <a:pt x="100" y="114"/>
                  </a:cubicBezTo>
                  <a:cubicBezTo>
                    <a:pt x="106" y="114"/>
                    <a:pt x="112" y="110"/>
                    <a:pt x="115" y="104"/>
                  </a:cubicBezTo>
                  <a:cubicBezTo>
                    <a:pt x="117" y="105"/>
                    <a:pt x="121" y="106"/>
                    <a:pt x="124" y="106"/>
                  </a:cubicBezTo>
                  <a:cubicBezTo>
                    <a:pt x="140" y="106"/>
                    <a:pt x="154" y="92"/>
                    <a:pt x="154" y="76"/>
                  </a:cubicBezTo>
                  <a:cubicBezTo>
                    <a:pt x="154" y="73"/>
                    <a:pt x="153" y="71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63" y="68"/>
                    <a:pt x="170" y="61"/>
                    <a:pt x="170" y="5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91071" y="3727199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462233" y="4422802"/>
            <a:ext cx="1802131" cy="975837"/>
            <a:chOff x="7096675" y="4422801"/>
            <a:chExt cx="1351598" cy="975837"/>
          </a:xfrm>
        </p:grpSpPr>
        <p:sp>
          <p:nvSpPr>
            <p:cNvPr id="101" name="Freeform 15"/>
            <p:cNvSpPr>
              <a:spLocks noChangeAspect="1"/>
            </p:cNvSpPr>
            <p:nvPr/>
          </p:nvSpPr>
          <p:spPr bwMode="auto">
            <a:xfrm flipH="1">
              <a:off x="7096675" y="4422801"/>
              <a:ext cx="1351598" cy="975837"/>
            </a:xfrm>
            <a:custGeom>
              <a:avLst/>
              <a:gdLst/>
              <a:ahLst/>
              <a:cxnLst>
                <a:cxn ang="0">
                  <a:pos x="168" y="65"/>
                </a:cxn>
                <a:cxn ang="0">
                  <a:pos x="170" y="58"/>
                </a:cxn>
                <a:cxn ang="0">
                  <a:pos x="154" y="38"/>
                </a:cxn>
                <a:cxn ang="0">
                  <a:pos x="142" y="40"/>
                </a:cxn>
                <a:cxn ang="0">
                  <a:pos x="127" y="21"/>
                </a:cxn>
                <a:cxn ang="0">
                  <a:pos x="116" y="24"/>
                </a:cxn>
                <a:cxn ang="0">
                  <a:pos x="90" y="2"/>
                </a:cxn>
                <a:cxn ang="0">
                  <a:pos x="58" y="18"/>
                </a:cxn>
                <a:cxn ang="0">
                  <a:pos x="49" y="13"/>
                </a:cxn>
                <a:cxn ang="0">
                  <a:pos x="35" y="24"/>
                </a:cxn>
                <a:cxn ang="0">
                  <a:pos x="36" y="31"/>
                </a:cxn>
                <a:cxn ang="0">
                  <a:pos x="11" y="56"/>
                </a:cxn>
                <a:cxn ang="0">
                  <a:pos x="13" y="69"/>
                </a:cxn>
                <a:cxn ang="0">
                  <a:pos x="1" y="85"/>
                </a:cxn>
                <a:cxn ang="0">
                  <a:pos x="19" y="107"/>
                </a:cxn>
                <a:cxn ang="0">
                  <a:pos x="27" y="106"/>
                </a:cxn>
                <a:cxn ang="0">
                  <a:pos x="48" y="125"/>
                </a:cxn>
                <a:cxn ang="0">
                  <a:pos x="74" y="110"/>
                </a:cxn>
                <a:cxn ang="0">
                  <a:pos x="94" y="125"/>
                </a:cxn>
                <a:cxn ang="0">
                  <a:pos x="119" y="105"/>
                </a:cxn>
                <a:cxn ang="0">
                  <a:pos x="119" y="103"/>
                </a:cxn>
                <a:cxn ang="0">
                  <a:pos x="122" y="103"/>
                </a:cxn>
                <a:cxn ang="0">
                  <a:pos x="140" y="100"/>
                </a:cxn>
                <a:cxn ang="0">
                  <a:pos x="151" y="103"/>
                </a:cxn>
                <a:cxn ang="0">
                  <a:pos x="175" y="84"/>
                </a:cxn>
                <a:cxn ang="0">
                  <a:pos x="168" y="65"/>
                </a:cxn>
              </a:cxnLst>
              <a:rect l="0" t="0" r="r" b="b"/>
              <a:pathLst>
                <a:path w="176" h="127">
                  <a:moveTo>
                    <a:pt x="168" y="65"/>
                  </a:moveTo>
                  <a:cubicBezTo>
                    <a:pt x="169" y="63"/>
                    <a:pt x="170" y="61"/>
                    <a:pt x="170" y="58"/>
                  </a:cubicBezTo>
                  <a:cubicBezTo>
                    <a:pt x="171" y="48"/>
                    <a:pt x="164" y="39"/>
                    <a:pt x="154" y="38"/>
                  </a:cubicBezTo>
                  <a:cubicBezTo>
                    <a:pt x="150" y="37"/>
                    <a:pt x="146" y="38"/>
                    <a:pt x="142" y="40"/>
                  </a:cubicBezTo>
                  <a:cubicBezTo>
                    <a:pt x="143" y="31"/>
                    <a:pt x="136" y="23"/>
                    <a:pt x="127" y="21"/>
                  </a:cubicBezTo>
                  <a:cubicBezTo>
                    <a:pt x="123" y="21"/>
                    <a:pt x="120" y="22"/>
                    <a:pt x="116" y="24"/>
                  </a:cubicBezTo>
                  <a:cubicBezTo>
                    <a:pt x="113" y="12"/>
                    <a:pt x="103" y="3"/>
                    <a:pt x="90" y="2"/>
                  </a:cubicBezTo>
                  <a:cubicBezTo>
                    <a:pt x="77" y="0"/>
                    <a:pt x="64" y="7"/>
                    <a:pt x="58" y="18"/>
                  </a:cubicBezTo>
                  <a:cubicBezTo>
                    <a:pt x="56" y="15"/>
                    <a:pt x="53" y="13"/>
                    <a:pt x="49" y="13"/>
                  </a:cubicBezTo>
                  <a:cubicBezTo>
                    <a:pt x="42" y="12"/>
                    <a:pt x="36" y="17"/>
                    <a:pt x="35" y="24"/>
                  </a:cubicBezTo>
                  <a:cubicBezTo>
                    <a:pt x="35" y="27"/>
                    <a:pt x="35" y="29"/>
                    <a:pt x="36" y="31"/>
                  </a:cubicBezTo>
                  <a:cubicBezTo>
                    <a:pt x="23" y="33"/>
                    <a:pt x="13" y="43"/>
                    <a:pt x="11" y="56"/>
                  </a:cubicBezTo>
                  <a:cubicBezTo>
                    <a:pt x="11" y="61"/>
                    <a:pt x="11" y="65"/>
                    <a:pt x="13" y="69"/>
                  </a:cubicBezTo>
                  <a:cubicBezTo>
                    <a:pt x="6" y="72"/>
                    <a:pt x="2" y="77"/>
                    <a:pt x="1" y="85"/>
                  </a:cubicBezTo>
                  <a:cubicBezTo>
                    <a:pt x="0" y="96"/>
                    <a:pt x="8" y="105"/>
                    <a:pt x="19" y="107"/>
                  </a:cubicBezTo>
                  <a:cubicBezTo>
                    <a:pt x="21" y="107"/>
                    <a:pt x="24" y="107"/>
                    <a:pt x="27" y="106"/>
                  </a:cubicBezTo>
                  <a:cubicBezTo>
                    <a:pt x="29" y="116"/>
                    <a:pt x="37" y="124"/>
                    <a:pt x="48" y="125"/>
                  </a:cubicBezTo>
                  <a:cubicBezTo>
                    <a:pt x="60" y="127"/>
                    <a:pt x="70" y="120"/>
                    <a:pt x="74" y="110"/>
                  </a:cubicBezTo>
                  <a:cubicBezTo>
                    <a:pt x="77" y="118"/>
                    <a:pt x="84" y="124"/>
                    <a:pt x="94" y="125"/>
                  </a:cubicBezTo>
                  <a:cubicBezTo>
                    <a:pt x="106" y="127"/>
                    <a:pt x="117" y="118"/>
                    <a:pt x="119" y="105"/>
                  </a:cubicBezTo>
                  <a:cubicBezTo>
                    <a:pt x="119" y="104"/>
                    <a:pt x="119" y="104"/>
                    <a:pt x="119" y="103"/>
                  </a:cubicBezTo>
                  <a:cubicBezTo>
                    <a:pt x="120" y="103"/>
                    <a:pt x="121" y="103"/>
                    <a:pt x="122" y="103"/>
                  </a:cubicBezTo>
                  <a:cubicBezTo>
                    <a:pt x="129" y="104"/>
                    <a:pt x="135" y="103"/>
                    <a:pt x="140" y="100"/>
                  </a:cubicBezTo>
                  <a:cubicBezTo>
                    <a:pt x="143" y="102"/>
                    <a:pt x="147" y="103"/>
                    <a:pt x="151" y="103"/>
                  </a:cubicBezTo>
                  <a:cubicBezTo>
                    <a:pt x="163" y="105"/>
                    <a:pt x="174" y="96"/>
                    <a:pt x="175" y="84"/>
                  </a:cubicBezTo>
                  <a:cubicBezTo>
                    <a:pt x="176" y="77"/>
                    <a:pt x="173" y="70"/>
                    <a:pt x="168" y="6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156207" y="4779871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1036" y="4393316"/>
            <a:ext cx="1802131" cy="975837"/>
            <a:chOff x="563277" y="4393316"/>
            <a:chExt cx="1351598" cy="975837"/>
          </a:xfrm>
        </p:grpSpPr>
        <p:sp>
          <p:nvSpPr>
            <p:cNvPr id="99" name="Freeform 15"/>
            <p:cNvSpPr>
              <a:spLocks noChangeAspect="1"/>
            </p:cNvSpPr>
            <p:nvPr/>
          </p:nvSpPr>
          <p:spPr bwMode="auto">
            <a:xfrm>
              <a:off x="563277" y="4393316"/>
              <a:ext cx="1351598" cy="975837"/>
            </a:xfrm>
            <a:custGeom>
              <a:avLst/>
              <a:gdLst/>
              <a:ahLst/>
              <a:cxnLst>
                <a:cxn ang="0">
                  <a:pos x="168" y="65"/>
                </a:cxn>
                <a:cxn ang="0">
                  <a:pos x="170" y="58"/>
                </a:cxn>
                <a:cxn ang="0">
                  <a:pos x="154" y="38"/>
                </a:cxn>
                <a:cxn ang="0">
                  <a:pos x="142" y="40"/>
                </a:cxn>
                <a:cxn ang="0">
                  <a:pos x="127" y="21"/>
                </a:cxn>
                <a:cxn ang="0">
                  <a:pos x="116" y="24"/>
                </a:cxn>
                <a:cxn ang="0">
                  <a:pos x="90" y="2"/>
                </a:cxn>
                <a:cxn ang="0">
                  <a:pos x="58" y="18"/>
                </a:cxn>
                <a:cxn ang="0">
                  <a:pos x="49" y="13"/>
                </a:cxn>
                <a:cxn ang="0">
                  <a:pos x="35" y="24"/>
                </a:cxn>
                <a:cxn ang="0">
                  <a:pos x="36" y="31"/>
                </a:cxn>
                <a:cxn ang="0">
                  <a:pos x="11" y="56"/>
                </a:cxn>
                <a:cxn ang="0">
                  <a:pos x="13" y="69"/>
                </a:cxn>
                <a:cxn ang="0">
                  <a:pos x="1" y="85"/>
                </a:cxn>
                <a:cxn ang="0">
                  <a:pos x="19" y="107"/>
                </a:cxn>
                <a:cxn ang="0">
                  <a:pos x="27" y="106"/>
                </a:cxn>
                <a:cxn ang="0">
                  <a:pos x="48" y="125"/>
                </a:cxn>
                <a:cxn ang="0">
                  <a:pos x="74" y="110"/>
                </a:cxn>
                <a:cxn ang="0">
                  <a:pos x="94" y="125"/>
                </a:cxn>
                <a:cxn ang="0">
                  <a:pos x="119" y="105"/>
                </a:cxn>
                <a:cxn ang="0">
                  <a:pos x="119" y="103"/>
                </a:cxn>
                <a:cxn ang="0">
                  <a:pos x="122" y="103"/>
                </a:cxn>
                <a:cxn ang="0">
                  <a:pos x="140" y="100"/>
                </a:cxn>
                <a:cxn ang="0">
                  <a:pos x="151" y="103"/>
                </a:cxn>
                <a:cxn ang="0">
                  <a:pos x="175" y="84"/>
                </a:cxn>
                <a:cxn ang="0">
                  <a:pos x="168" y="65"/>
                </a:cxn>
              </a:cxnLst>
              <a:rect l="0" t="0" r="r" b="b"/>
              <a:pathLst>
                <a:path w="176" h="127">
                  <a:moveTo>
                    <a:pt x="168" y="65"/>
                  </a:moveTo>
                  <a:cubicBezTo>
                    <a:pt x="169" y="63"/>
                    <a:pt x="170" y="61"/>
                    <a:pt x="170" y="58"/>
                  </a:cubicBezTo>
                  <a:cubicBezTo>
                    <a:pt x="171" y="48"/>
                    <a:pt x="164" y="39"/>
                    <a:pt x="154" y="38"/>
                  </a:cubicBezTo>
                  <a:cubicBezTo>
                    <a:pt x="150" y="37"/>
                    <a:pt x="146" y="38"/>
                    <a:pt x="142" y="40"/>
                  </a:cubicBezTo>
                  <a:cubicBezTo>
                    <a:pt x="143" y="31"/>
                    <a:pt x="136" y="23"/>
                    <a:pt x="127" y="21"/>
                  </a:cubicBezTo>
                  <a:cubicBezTo>
                    <a:pt x="123" y="21"/>
                    <a:pt x="120" y="22"/>
                    <a:pt x="116" y="24"/>
                  </a:cubicBezTo>
                  <a:cubicBezTo>
                    <a:pt x="113" y="12"/>
                    <a:pt x="103" y="3"/>
                    <a:pt x="90" y="2"/>
                  </a:cubicBezTo>
                  <a:cubicBezTo>
                    <a:pt x="77" y="0"/>
                    <a:pt x="64" y="7"/>
                    <a:pt x="58" y="18"/>
                  </a:cubicBezTo>
                  <a:cubicBezTo>
                    <a:pt x="56" y="15"/>
                    <a:pt x="53" y="13"/>
                    <a:pt x="49" y="13"/>
                  </a:cubicBezTo>
                  <a:cubicBezTo>
                    <a:pt x="42" y="12"/>
                    <a:pt x="36" y="17"/>
                    <a:pt x="35" y="24"/>
                  </a:cubicBezTo>
                  <a:cubicBezTo>
                    <a:pt x="35" y="27"/>
                    <a:pt x="35" y="29"/>
                    <a:pt x="36" y="31"/>
                  </a:cubicBezTo>
                  <a:cubicBezTo>
                    <a:pt x="23" y="33"/>
                    <a:pt x="13" y="43"/>
                    <a:pt x="11" y="56"/>
                  </a:cubicBezTo>
                  <a:cubicBezTo>
                    <a:pt x="11" y="61"/>
                    <a:pt x="11" y="65"/>
                    <a:pt x="13" y="69"/>
                  </a:cubicBezTo>
                  <a:cubicBezTo>
                    <a:pt x="6" y="72"/>
                    <a:pt x="2" y="77"/>
                    <a:pt x="1" y="85"/>
                  </a:cubicBezTo>
                  <a:cubicBezTo>
                    <a:pt x="0" y="96"/>
                    <a:pt x="8" y="105"/>
                    <a:pt x="19" y="107"/>
                  </a:cubicBezTo>
                  <a:cubicBezTo>
                    <a:pt x="21" y="107"/>
                    <a:pt x="24" y="107"/>
                    <a:pt x="27" y="106"/>
                  </a:cubicBezTo>
                  <a:cubicBezTo>
                    <a:pt x="29" y="116"/>
                    <a:pt x="37" y="124"/>
                    <a:pt x="48" y="125"/>
                  </a:cubicBezTo>
                  <a:cubicBezTo>
                    <a:pt x="60" y="127"/>
                    <a:pt x="70" y="120"/>
                    <a:pt x="74" y="110"/>
                  </a:cubicBezTo>
                  <a:cubicBezTo>
                    <a:pt x="77" y="118"/>
                    <a:pt x="84" y="124"/>
                    <a:pt x="94" y="125"/>
                  </a:cubicBezTo>
                  <a:cubicBezTo>
                    <a:pt x="106" y="127"/>
                    <a:pt x="117" y="118"/>
                    <a:pt x="119" y="105"/>
                  </a:cubicBezTo>
                  <a:cubicBezTo>
                    <a:pt x="119" y="104"/>
                    <a:pt x="119" y="104"/>
                    <a:pt x="119" y="103"/>
                  </a:cubicBezTo>
                  <a:cubicBezTo>
                    <a:pt x="120" y="103"/>
                    <a:pt x="121" y="103"/>
                    <a:pt x="122" y="103"/>
                  </a:cubicBezTo>
                  <a:cubicBezTo>
                    <a:pt x="129" y="104"/>
                    <a:pt x="135" y="103"/>
                    <a:pt x="140" y="100"/>
                  </a:cubicBezTo>
                  <a:cubicBezTo>
                    <a:pt x="143" y="102"/>
                    <a:pt x="147" y="103"/>
                    <a:pt x="151" y="103"/>
                  </a:cubicBezTo>
                  <a:cubicBezTo>
                    <a:pt x="163" y="105"/>
                    <a:pt x="174" y="96"/>
                    <a:pt x="175" y="84"/>
                  </a:cubicBezTo>
                  <a:cubicBezTo>
                    <a:pt x="176" y="77"/>
                    <a:pt x="173" y="70"/>
                    <a:pt x="168" y="6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09077" y="4767322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891" y="3169505"/>
            <a:ext cx="1794440" cy="1029983"/>
            <a:chOff x="481418" y="3169503"/>
            <a:chExt cx="1345830" cy="1029983"/>
          </a:xfrm>
        </p:grpSpPr>
        <p:sp>
          <p:nvSpPr>
            <p:cNvPr id="110" name="Freeform 16"/>
            <p:cNvSpPr>
              <a:spLocks noChangeAspect="1"/>
            </p:cNvSpPr>
            <p:nvPr/>
          </p:nvSpPr>
          <p:spPr bwMode="auto">
            <a:xfrm flipV="1">
              <a:off x="481422" y="3169503"/>
              <a:ext cx="1345826" cy="1029983"/>
            </a:xfrm>
            <a:custGeom>
              <a:avLst/>
              <a:gdLst/>
              <a:ahLst/>
              <a:cxnLst>
                <a:cxn ang="0">
                  <a:pos x="165" y="42"/>
                </a:cxn>
                <a:cxn ang="0">
                  <a:pos x="166" y="36"/>
                </a:cxn>
                <a:cxn ang="0">
                  <a:pos x="145" y="15"/>
                </a:cxn>
                <a:cxn ang="0">
                  <a:pos x="135" y="17"/>
                </a:cxn>
                <a:cxn ang="0">
                  <a:pos x="105" y="0"/>
                </a:cxn>
                <a:cxn ang="0">
                  <a:pos x="82" y="8"/>
                </a:cxn>
                <a:cxn ang="0">
                  <a:pos x="65" y="0"/>
                </a:cxn>
                <a:cxn ang="0">
                  <a:pos x="43" y="22"/>
                </a:cxn>
                <a:cxn ang="0">
                  <a:pos x="45" y="31"/>
                </a:cxn>
                <a:cxn ang="0">
                  <a:pos x="39" y="37"/>
                </a:cxn>
                <a:cxn ang="0">
                  <a:pos x="21" y="27"/>
                </a:cxn>
                <a:cxn ang="0">
                  <a:pos x="0" y="48"/>
                </a:cxn>
                <a:cxn ang="0">
                  <a:pos x="11" y="67"/>
                </a:cxn>
                <a:cxn ang="0">
                  <a:pos x="10" y="75"/>
                </a:cxn>
                <a:cxn ang="0">
                  <a:pos x="29" y="94"/>
                </a:cxn>
                <a:cxn ang="0">
                  <a:pos x="38" y="91"/>
                </a:cxn>
                <a:cxn ang="0">
                  <a:pos x="52" y="98"/>
                </a:cxn>
                <a:cxn ang="0">
                  <a:pos x="59" y="97"/>
                </a:cxn>
                <a:cxn ang="0">
                  <a:pos x="59" y="102"/>
                </a:cxn>
                <a:cxn ang="0">
                  <a:pos x="94" y="137"/>
                </a:cxn>
                <a:cxn ang="0">
                  <a:pos x="129" y="102"/>
                </a:cxn>
                <a:cxn ang="0">
                  <a:pos x="128" y="97"/>
                </a:cxn>
                <a:cxn ang="0">
                  <a:pos x="146" y="101"/>
                </a:cxn>
                <a:cxn ang="0">
                  <a:pos x="179" y="69"/>
                </a:cxn>
                <a:cxn ang="0">
                  <a:pos x="165" y="42"/>
                </a:cxn>
              </a:cxnLst>
              <a:rect l="0" t="0" r="r" b="b"/>
              <a:pathLst>
                <a:path w="179" h="137">
                  <a:moveTo>
                    <a:pt x="165" y="42"/>
                  </a:moveTo>
                  <a:cubicBezTo>
                    <a:pt x="166" y="40"/>
                    <a:pt x="166" y="38"/>
                    <a:pt x="166" y="36"/>
                  </a:cubicBezTo>
                  <a:cubicBezTo>
                    <a:pt x="166" y="24"/>
                    <a:pt x="157" y="15"/>
                    <a:pt x="145" y="15"/>
                  </a:cubicBezTo>
                  <a:cubicBezTo>
                    <a:pt x="142" y="15"/>
                    <a:pt x="138" y="16"/>
                    <a:pt x="135" y="17"/>
                  </a:cubicBezTo>
                  <a:cubicBezTo>
                    <a:pt x="129" y="7"/>
                    <a:pt x="118" y="0"/>
                    <a:pt x="105" y="0"/>
                  </a:cubicBezTo>
                  <a:cubicBezTo>
                    <a:pt x="96" y="0"/>
                    <a:pt x="88" y="3"/>
                    <a:pt x="82" y="8"/>
                  </a:cubicBezTo>
                  <a:cubicBezTo>
                    <a:pt x="78" y="3"/>
                    <a:pt x="72" y="0"/>
                    <a:pt x="65" y="0"/>
                  </a:cubicBezTo>
                  <a:cubicBezTo>
                    <a:pt x="52" y="0"/>
                    <a:pt x="43" y="9"/>
                    <a:pt x="43" y="22"/>
                  </a:cubicBezTo>
                  <a:cubicBezTo>
                    <a:pt x="43" y="25"/>
                    <a:pt x="43" y="28"/>
                    <a:pt x="45" y="31"/>
                  </a:cubicBezTo>
                  <a:cubicBezTo>
                    <a:pt x="43" y="33"/>
                    <a:pt x="41" y="35"/>
                    <a:pt x="39" y="37"/>
                  </a:cubicBezTo>
                  <a:cubicBezTo>
                    <a:pt x="36" y="31"/>
                    <a:pt x="29" y="27"/>
                    <a:pt x="21" y="27"/>
                  </a:cubicBezTo>
                  <a:cubicBezTo>
                    <a:pt x="10" y="27"/>
                    <a:pt x="0" y="37"/>
                    <a:pt x="0" y="48"/>
                  </a:cubicBezTo>
                  <a:cubicBezTo>
                    <a:pt x="0" y="56"/>
                    <a:pt x="5" y="63"/>
                    <a:pt x="11" y="67"/>
                  </a:cubicBezTo>
                  <a:cubicBezTo>
                    <a:pt x="10" y="69"/>
                    <a:pt x="10" y="72"/>
                    <a:pt x="10" y="75"/>
                  </a:cubicBezTo>
                  <a:cubicBezTo>
                    <a:pt x="10" y="85"/>
                    <a:pt x="18" y="94"/>
                    <a:pt x="29" y="94"/>
                  </a:cubicBezTo>
                  <a:cubicBezTo>
                    <a:pt x="32" y="94"/>
                    <a:pt x="35" y="93"/>
                    <a:pt x="38" y="91"/>
                  </a:cubicBezTo>
                  <a:cubicBezTo>
                    <a:pt x="41" y="96"/>
                    <a:pt x="46" y="98"/>
                    <a:pt x="52" y="98"/>
                  </a:cubicBezTo>
                  <a:cubicBezTo>
                    <a:pt x="55" y="98"/>
                    <a:pt x="57" y="98"/>
                    <a:pt x="59" y="97"/>
                  </a:cubicBezTo>
                  <a:cubicBezTo>
                    <a:pt x="59" y="98"/>
                    <a:pt x="59" y="100"/>
                    <a:pt x="59" y="102"/>
                  </a:cubicBezTo>
                  <a:cubicBezTo>
                    <a:pt x="59" y="122"/>
                    <a:pt x="74" y="137"/>
                    <a:pt x="94" y="137"/>
                  </a:cubicBezTo>
                  <a:cubicBezTo>
                    <a:pt x="113" y="137"/>
                    <a:pt x="129" y="122"/>
                    <a:pt x="129" y="102"/>
                  </a:cubicBezTo>
                  <a:cubicBezTo>
                    <a:pt x="129" y="100"/>
                    <a:pt x="129" y="98"/>
                    <a:pt x="128" y="97"/>
                  </a:cubicBezTo>
                  <a:cubicBezTo>
                    <a:pt x="133" y="100"/>
                    <a:pt x="139" y="101"/>
                    <a:pt x="146" y="101"/>
                  </a:cubicBezTo>
                  <a:cubicBezTo>
                    <a:pt x="164" y="101"/>
                    <a:pt x="179" y="87"/>
                    <a:pt x="179" y="69"/>
                  </a:cubicBezTo>
                  <a:cubicBezTo>
                    <a:pt x="179" y="58"/>
                    <a:pt x="173" y="48"/>
                    <a:pt x="165" y="4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1418" y="3562989"/>
              <a:ext cx="1283480" cy="3279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1867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Sub Branch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ADB636C-487F-485C-A5C3-BEF2950E6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243" y="6354868"/>
            <a:ext cx="3676207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60285E"/>
            </a:gs>
            <a:gs pos="87000">
              <a:srgbClr val="008DAA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5518189"/>
            <a:ext cx="12192000" cy="13398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7402" y="5518190"/>
            <a:ext cx="9610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2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Mission-Focused Sequencing</a:t>
            </a:r>
            <a:endParaRPr lang="en-US" sz="2400" dirty="0">
              <a:solidFill>
                <a:srgbClr val="F9B30B">
                  <a:lumMod val="60000"/>
                  <a:lumOff val="40000"/>
                </a:srgbClr>
              </a:solidFill>
              <a:latin typeface="Calibri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8258243" y="4678288"/>
            <a:ext cx="275739" cy="330120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Freeform 18"/>
          <p:cNvSpPr>
            <a:spLocks noChangeAspect="1"/>
          </p:cNvSpPr>
          <p:nvPr/>
        </p:nvSpPr>
        <p:spPr bwMode="auto">
          <a:xfrm flipH="1">
            <a:off x="7361891" y="4928496"/>
            <a:ext cx="1711307" cy="860149"/>
          </a:xfrm>
          <a:custGeom>
            <a:avLst/>
            <a:gdLst/>
            <a:ahLst/>
            <a:cxnLst>
              <a:cxn ang="0">
                <a:pos x="224" y="78"/>
              </a:cxn>
              <a:cxn ang="0">
                <a:pos x="228" y="60"/>
              </a:cxn>
              <a:cxn ang="0">
                <a:pos x="186" y="19"/>
              </a:cxn>
              <a:cxn ang="0">
                <a:pos x="168" y="24"/>
              </a:cxn>
              <a:cxn ang="0">
                <a:pos x="126" y="0"/>
              </a:cxn>
              <a:cxn ang="0">
                <a:pos x="81" y="32"/>
              </a:cxn>
              <a:cxn ang="0">
                <a:pos x="55" y="19"/>
              </a:cxn>
              <a:cxn ang="0">
                <a:pos x="24" y="45"/>
              </a:cxn>
              <a:cxn ang="0">
                <a:pos x="0" y="88"/>
              </a:cxn>
              <a:cxn ang="0">
                <a:pos x="50" y="138"/>
              </a:cxn>
              <a:cxn ang="0">
                <a:pos x="51" y="138"/>
              </a:cxn>
              <a:cxn ang="0">
                <a:pos x="78" y="154"/>
              </a:cxn>
              <a:cxn ang="0">
                <a:pos x="109" y="124"/>
              </a:cxn>
              <a:cxn ang="0">
                <a:pos x="109" y="124"/>
              </a:cxn>
              <a:cxn ang="0">
                <a:pos x="112" y="124"/>
              </a:cxn>
              <a:cxn ang="0">
                <a:pos x="114" y="124"/>
              </a:cxn>
              <a:cxn ang="0">
                <a:pos x="145" y="139"/>
              </a:cxn>
              <a:cxn ang="0">
                <a:pos x="177" y="122"/>
              </a:cxn>
              <a:cxn ang="0">
                <a:pos x="197" y="129"/>
              </a:cxn>
              <a:cxn ang="0">
                <a:pos x="230" y="96"/>
              </a:cxn>
              <a:cxn ang="0">
                <a:pos x="224" y="78"/>
              </a:cxn>
            </a:cxnLst>
            <a:rect l="0" t="0" r="r" b="b"/>
            <a:pathLst>
              <a:path w="230" h="154">
                <a:moveTo>
                  <a:pt x="224" y="78"/>
                </a:moveTo>
                <a:cubicBezTo>
                  <a:pt x="226" y="72"/>
                  <a:pt x="228" y="67"/>
                  <a:pt x="228" y="60"/>
                </a:cubicBezTo>
                <a:cubicBezTo>
                  <a:pt x="228" y="37"/>
                  <a:pt x="209" y="19"/>
                  <a:pt x="186" y="19"/>
                </a:cubicBezTo>
                <a:cubicBezTo>
                  <a:pt x="180" y="19"/>
                  <a:pt x="173" y="21"/>
                  <a:pt x="168" y="24"/>
                </a:cubicBezTo>
                <a:cubicBezTo>
                  <a:pt x="159" y="10"/>
                  <a:pt x="144" y="0"/>
                  <a:pt x="126" y="0"/>
                </a:cubicBezTo>
                <a:cubicBezTo>
                  <a:pt x="106" y="0"/>
                  <a:pt x="88" y="13"/>
                  <a:pt x="81" y="32"/>
                </a:cubicBezTo>
                <a:cubicBezTo>
                  <a:pt x="75" y="24"/>
                  <a:pt x="66" y="19"/>
                  <a:pt x="55" y="19"/>
                </a:cubicBezTo>
                <a:cubicBezTo>
                  <a:pt x="40" y="19"/>
                  <a:pt x="27" y="30"/>
                  <a:pt x="24" y="45"/>
                </a:cubicBezTo>
                <a:cubicBezTo>
                  <a:pt x="9" y="54"/>
                  <a:pt x="0" y="70"/>
                  <a:pt x="0" y="88"/>
                </a:cubicBezTo>
                <a:cubicBezTo>
                  <a:pt x="0" y="115"/>
                  <a:pt x="22" y="138"/>
                  <a:pt x="50" y="138"/>
                </a:cubicBezTo>
                <a:cubicBezTo>
                  <a:pt x="50" y="138"/>
                  <a:pt x="51" y="138"/>
                  <a:pt x="51" y="138"/>
                </a:cubicBezTo>
                <a:cubicBezTo>
                  <a:pt x="56" y="148"/>
                  <a:pt x="66" y="154"/>
                  <a:pt x="78" y="154"/>
                </a:cubicBezTo>
                <a:cubicBezTo>
                  <a:pt x="95" y="154"/>
                  <a:pt x="109" y="141"/>
                  <a:pt x="109" y="124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10" y="124"/>
                  <a:pt x="111" y="124"/>
                  <a:pt x="112" y="124"/>
                </a:cubicBezTo>
                <a:cubicBezTo>
                  <a:pt x="113" y="124"/>
                  <a:pt x="114" y="124"/>
                  <a:pt x="114" y="124"/>
                </a:cubicBezTo>
                <a:cubicBezTo>
                  <a:pt x="121" y="133"/>
                  <a:pt x="132" y="139"/>
                  <a:pt x="145" y="139"/>
                </a:cubicBezTo>
                <a:cubicBezTo>
                  <a:pt x="159" y="139"/>
                  <a:pt x="170" y="132"/>
                  <a:pt x="177" y="122"/>
                </a:cubicBezTo>
                <a:cubicBezTo>
                  <a:pt x="183" y="126"/>
                  <a:pt x="190" y="129"/>
                  <a:pt x="197" y="129"/>
                </a:cubicBezTo>
                <a:cubicBezTo>
                  <a:pt x="215" y="129"/>
                  <a:pt x="230" y="114"/>
                  <a:pt x="230" y="96"/>
                </a:cubicBezTo>
                <a:cubicBezTo>
                  <a:pt x="230" y="89"/>
                  <a:pt x="228" y="83"/>
                  <a:pt x="224" y="7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566078" y="2768003"/>
            <a:ext cx="628380" cy="327399"/>
          </a:xfrm>
          <a:prstGeom prst="line">
            <a:avLst/>
          </a:prstGeom>
          <a:ln w="762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220837" y="3571616"/>
            <a:ext cx="868883" cy="291304"/>
          </a:xfrm>
          <a:prstGeom prst="line">
            <a:avLst/>
          </a:prstGeom>
          <a:ln w="762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>
            <a:off x="4586782" y="4017736"/>
            <a:ext cx="408391" cy="568813"/>
          </a:xfrm>
          <a:prstGeom prst="line">
            <a:avLst/>
          </a:prstGeom>
          <a:ln w="762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>
            <a:off x="7604785" y="2411304"/>
            <a:ext cx="408391" cy="568813"/>
          </a:xfrm>
          <a:prstGeom prst="line">
            <a:avLst/>
          </a:prstGeom>
          <a:ln w="762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639665" y="4540753"/>
            <a:ext cx="250647" cy="196372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9597495" y="3998739"/>
            <a:ext cx="403485" cy="87908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420873" y="4897900"/>
            <a:ext cx="536347" cy="7061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407646" y="2155123"/>
            <a:ext cx="250647" cy="196372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862800" y="1741601"/>
            <a:ext cx="3" cy="290875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561053" y="960281"/>
            <a:ext cx="250647" cy="196372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4267799" y="960281"/>
            <a:ext cx="483488" cy="196372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9174439" y="1522877"/>
            <a:ext cx="465224" cy="345465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9454135" y="2203705"/>
            <a:ext cx="493928" cy="64676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685965" y="1296694"/>
            <a:ext cx="203796" cy="454829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1490516" y="4128466"/>
            <a:ext cx="114928" cy="290876"/>
          </a:xfrm>
          <a:prstGeom prst="line">
            <a:avLst/>
          </a:prstGeom>
          <a:ln w="38100" cap="rnd" cmpd="sng">
            <a:solidFill>
              <a:srgbClr val="FFFFFF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509513" y="2585654"/>
            <a:ext cx="3168347" cy="1719127"/>
            <a:chOff x="3382135" y="2585653"/>
            <a:chExt cx="2376260" cy="1719127"/>
          </a:xfrm>
        </p:grpSpPr>
        <p:sp>
          <p:nvSpPr>
            <p:cNvPr id="86" name="Freeform 17"/>
            <p:cNvSpPr>
              <a:spLocks noChangeAspect="1"/>
            </p:cNvSpPr>
            <p:nvPr/>
          </p:nvSpPr>
          <p:spPr bwMode="auto">
            <a:xfrm>
              <a:off x="3382135" y="2585653"/>
              <a:ext cx="2376260" cy="1719127"/>
            </a:xfrm>
            <a:custGeom>
              <a:avLst/>
              <a:gdLst/>
              <a:ahLst/>
              <a:cxnLst>
                <a:cxn ang="0">
                  <a:pos x="217" y="40"/>
                </a:cxn>
                <a:cxn ang="0">
                  <a:pos x="198" y="21"/>
                </a:cxn>
                <a:cxn ang="0">
                  <a:pos x="180" y="34"/>
                </a:cxn>
                <a:cxn ang="0">
                  <a:pos x="177" y="34"/>
                </a:cxn>
                <a:cxn ang="0">
                  <a:pos x="167" y="36"/>
                </a:cxn>
                <a:cxn ang="0">
                  <a:pos x="126" y="0"/>
                </a:cxn>
                <a:cxn ang="0">
                  <a:pos x="89" y="23"/>
                </a:cxn>
                <a:cxn ang="0">
                  <a:pos x="76" y="21"/>
                </a:cxn>
                <a:cxn ang="0">
                  <a:pos x="43" y="47"/>
                </a:cxn>
                <a:cxn ang="0">
                  <a:pos x="32" y="45"/>
                </a:cxn>
                <a:cxn ang="0">
                  <a:pos x="0" y="76"/>
                </a:cxn>
                <a:cxn ang="0">
                  <a:pos x="28" y="108"/>
                </a:cxn>
                <a:cxn ang="0">
                  <a:pos x="23" y="121"/>
                </a:cxn>
                <a:cxn ang="0">
                  <a:pos x="48" y="146"/>
                </a:cxn>
                <a:cxn ang="0">
                  <a:pos x="73" y="122"/>
                </a:cxn>
                <a:cxn ang="0">
                  <a:pos x="73" y="122"/>
                </a:cxn>
                <a:cxn ang="0">
                  <a:pos x="73" y="122"/>
                </a:cxn>
                <a:cxn ang="0">
                  <a:pos x="73" y="128"/>
                </a:cxn>
                <a:cxn ang="0">
                  <a:pos x="101" y="157"/>
                </a:cxn>
                <a:cxn ang="0">
                  <a:pos x="128" y="139"/>
                </a:cxn>
                <a:cxn ang="0">
                  <a:pos x="131" y="139"/>
                </a:cxn>
                <a:cxn ang="0">
                  <a:pos x="161" y="126"/>
                </a:cxn>
                <a:cxn ang="0">
                  <a:pos x="179" y="135"/>
                </a:cxn>
                <a:cxn ang="0">
                  <a:pos x="202" y="112"/>
                </a:cxn>
                <a:cxn ang="0">
                  <a:pos x="193" y="93"/>
                </a:cxn>
                <a:cxn ang="0">
                  <a:pos x="209" y="66"/>
                </a:cxn>
                <a:cxn ang="0">
                  <a:pos x="207" y="56"/>
                </a:cxn>
                <a:cxn ang="0">
                  <a:pos x="217" y="40"/>
                </a:cxn>
              </a:cxnLst>
              <a:rect l="0" t="0" r="r" b="b"/>
              <a:pathLst>
                <a:path w="217" h="157">
                  <a:moveTo>
                    <a:pt x="217" y="40"/>
                  </a:moveTo>
                  <a:cubicBezTo>
                    <a:pt x="217" y="29"/>
                    <a:pt x="208" y="21"/>
                    <a:pt x="198" y="21"/>
                  </a:cubicBezTo>
                  <a:cubicBezTo>
                    <a:pt x="189" y="21"/>
                    <a:pt x="182" y="26"/>
                    <a:pt x="180" y="34"/>
                  </a:cubicBezTo>
                  <a:cubicBezTo>
                    <a:pt x="179" y="34"/>
                    <a:pt x="178" y="34"/>
                    <a:pt x="177" y="34"/>
                  </a:cubicBezTo>
                  <a:cubicBezTo>
                    <a:pt x="174" y="34"/>
                    <a:pt x="170" y="35"/>
                    <a:pt x="167" y="36"/>
                  </a:cubicBezTo>
                  <a:cubicBezTo>
                    <a:pt x="164" y="16"/>
                    <a:pt x="147" y="0"/>
                    <a:pt x="126" y="0"/>
                  </a:cubicBezTo>
                  <a:cubicBezTo>
                    <a:pt x="110" y="0"/>
                    <a:pt x="96" y="9"/>
                    <a:pt x="89" y="23"/>
                  </a:cubicBezTo>
                  <a:cubicBezTo>
                    <a:pt x="85" y="22"/>
                    <a:pt x="81" y="21"/>
                    <a:pt x="76" y="21"/>
                  </a:cubicBezTo>
                  <a:cubicBezTo>
                    <a:pt x="60" y="21"/>
                    <a:pt x="47" y="32"/>
                    <a:pt x="43" y="47"/>
                  </a:cubicBezTo>
                  <a:cubicBezTo>
                    <a:pt x="40" y="46"/>
                    <a:pt x="36" y="45"/>
                    <a:pt x="32" y="45"/>
                  </a:cubicBezTo>
                  <a:cubicBezTo>
                    <a:pt x="14" y="45"/>
                    <a:pt x="0" y="59"/>
                    <a:pt x="0" y="76"/>
                  </a:cubicBezTo>
                  <a:cubicBezTo>
                    <a:pt x="0" y="92"/>
                    <a:pt x="12" y="106"/>
                    <a:pt x="28" y="108"/>
                  </a:cubicBezTo>
                  <a:cubicBezTo>
                    <a:pt x="25" y="112"/>
                    <a:pt x="23" y="116"/>
                    <a:pt x="23" y="121"/>
                  </a:cubicBezTo>
                  <a:cubicBezTo>
                    <a:pt x="23" y="135"/>
                    <a:pt x="35" y="146"/>
                    <a:pt x="48" y="146"/>
                  </a:cubicBezTo>
                  <a:cubicBezTo>
                    <a:pt x="61" y="146"/>
                    <a:pt x="72" y="135"/>
                    <a:pt x="73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73" y="122"/>
                    <a:pt x="73" y="122"/>
                    <a:pt x="73" y="122"/>
                  </a:cubicBezTo>
                  <a:cubicBezTo>
                    <a:pt x="73" y="124"/>
                    <a:pt x="73" y="126"/>
                    <a:pt x="73" y="128"/>
                  </a:cubicBezTo>
                  <a:cubicBezTo>
                    <a:pt x="73" y="144"/>
                    <a:pt x="86" y="157"/>
                    <a:pt x="101" y="157"/>
                  </a:cubicBezTo>
                  <a:cubicBezTo>
                    <a:pt x="113" y="157"/>
                    <a:pt x="124" y="149"/>
                    <a:pt x="128" y="139"/>
                  </a:cubicBezTo>
                  <a:cubicBezTo>
                    <a:pt x="129" y="139"/>
                    <a:pt x="130" y="139"/>
                    <a:pt x="131" y="139"/>
                  </a:cubicBezTo>
                  <a:cubicBezTo>
                    <a:pt x="142" y="139"/>
                    <a:pt x="153" y="134"/>
                    <a:pt x="161" y="126"/>
                  </a:cubicBezTo>
                  <a:cubicBezTo>
                    <a:pt x="165" y="132"/>
                    <a:pt x="171" y="135"/>
                    <a:pt x="179" y="135"/>
                  </a:cubicBezTo>
                  <a:cubicBezTo>
                    <a:pt x="192" y="135"/>
                    <a:pt x="202" y="125"/>
                    <a:pt x="202" y="112"/>
                  </a:cubicBezTo>
                  <a:cubicBezTo>
                    <a:pt x="202" y="104"/>
                    <a:pt x="198" y="98"/>
                    <a:pt x="193" y="93"/>
                  </a:cubicBezTo>
                  <a:cubicBezTo>
                    <a:pt x="202" y="88"/>
                    <a:pt x="209" y="78"/>
                    <a:pt x="209" y="66"/>
                  </a:cubicBezTo>
                  <a:cubicBezTo>
                    <a:pt x="209" y="62"/>
                    <a:pt x="208" y="59"/>
                    <a:pt x="207" y="56"/>
                  </a:cubicBezTo>
                  <a:cubicBezTo>
                    <a:pt x="213" y="53"/>
                    <a:pt x="217" y="47"/>
                    <a:pt x="217" y="4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70883" y="2768002"/>
              <a:ext cx="844816" cy="5909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20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Your Vision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18619" y="1947738"/>
            <a:ext cx="2241812" cy="1263587"/>
            <a:chOff x="1963964" y="1947737"/>
            <a:chExt cx="1681359" cy="1263587"/>
          </a:xfrm>
        </p:grpSpPr>
        <p:sp>
          <p:nvSpPr>
            <p:cNvPr id="95" name="Freeform 16"/>
            <p:cNvSpPr>
              <a:spLocks noChangeAspect="1"/>
            </p:cNvSpPr>
            <p:nvPr/>
          </p:nvSpPr>
          <p:spPr bwMode="auto">
            <a:xfrm>
              <a:off x="1963964" y="1947737"/>
              <a:ext cx="1651064" cy="1263587"/>
            </a:xfrm>
            <a:custGeom>
              <a:avLst/>
              <a:gdLst/>
              <a:ahLst/>
              <a:cxnLst>
                <a:cxn ang="0">
                  <a:pos x="165" y="42"/>
                </a:cxn>
                <a:cxn ang="0">
                  <a:pos x="166" y="36"/>
                </a:cxn>
                <a:cxn ang="0">
                  <a:pos x="145" y="15"/>
                </a:cxn>
                <a:cxn ang="0">
                  <a:pos x="135" y="17"/>
                </a:cxn>
                <a:cxn ang="0">
                  <a:pos x="105" y="0"/>
                </a:cxn>
                <a:cxn ang="0">
                  <a:pos x="82" y="8"/>
                </a:cxn>
                <a:cxn ang="0">
                  <a:pos x="65" y="0"/>
                </a:cxn>
                <a:cxn ang="0">
                  <a:pos x="43" y="22"/>
                </a:cxn>
                <a:cxn ang="0">
                  <a:pos x="45" y="31"/>
                </a:cxn>
                <a:cxn ang="0">
                  <a:pos x="39" y="37"/>
                </a:cxn>
                <a:cxn ang="0">
                  <a:pos x="21" y="27"/>
                </a:cxn>
                <a:cxn ang="0">
                  <a:pos x="0" y="48"/>
                </a:cxn>
                <a:cxn ang="0">
                  <a:pos x="11" y="67"/>
                </a:cxn>
                <a:cxn ang="0">
                  <a:pos x="10" y="75"/>
                </a:cxn>
                <a:cxn ang="0">
                  <a:pos x="29" y="94"/>
                </a:cxn>
                <a:cxn ang="0">
                  <a:pos x="38" y="91"/>
                </a:cxn>
                <a:cxn ang="0">
                  <a:pos x="52" y="98"/>
                </a:cxn>
                <a:cxn ang="0">
                  <a:pos x="59" y="97"/>
                </a:cxn>
                <a:cxn ang="0">
                  <a:pos x="59" y="102"/>
                </a:cxn>
                <a:cxn ang="0">
                  <a:pos x="94" y="137"/>
                </a:cxn>
                <a:cxn ang="0">
                  <a:pos x="129" y="102"/>
                </a:cxn>
                <a:cxn ang="0">
                  <a:pos x="128" y="97"/>
                </a:cxn>
                <a:cxn ang="0">
                  <a:pos x="146" y="101"/>
                </a:cxn>
                <a:cxn ang="0">
                  <a:pos x="179" y="69"/>
                </a:cxn>
                <a:cxn ang="0">
                  <a:pos x="165" y="42"/>
                </a:cxn>
              </a:cxnLst>
              <a:rect l="0" t="0" r="r" b="b"/>
              <a:pathLst>
                <a:path w="179" h="137">
                  <a:moveTo>
                    <a:pt x="165" y="42"/>
                  </a:moveTo>
                  <a:cubicBezTo>
                    <a:pt x="166" y="40"/>
                    <a:pt x="166" y="38"/>
                    <a:pt x="166" y="36"/>
                  </a:cubicBezTo>
                  <a:cubicBezTo>
                    <a:pt x="166" y="24"/>
                    <a:pt x="157" y="15"/>
                    <a:pt x="145" y="15"/>
                  </a:cubicBezTo>
                  <a:cubicBezTo>
                    <a:pt x="142" y="15"/>
                    <a:pt x="138" y="16"/>
                    <a:pt x="135" y="17"/>
                  </a:cubicBezTo>
                  <a:cubicBezTo>
                    <a:pt x="129" y="7"/>
                    <a:pt x="118" y="0"/>
                    <a:pt x="105" y="0"/>
                  </a:cubicBezTo>
                  <a:cubicBezTo>
                    <a:pt x="96" y="0"/>
                    <a:pt x="88" y="3"/>
                    <a:pt x="82" y="8"/>
                  </a:cubicBezTo>
                  <a:cubicBezTo>
                    <a:pt x="78" y="3"/>
                    <a:pt x="72" y="0"/>
                    <a:pt x="65" y="0"/>
                  </a:cubicBezTo>
                  <a:cubicBezTo>
                    <a:pt x="52" y="0"/>
                    <a:pt x="43" y="9"/>
                    <a:pt x="43" y="22"/>
                  </a:cubicBezTo>
                  <a:cubicBezTo>
                    <a:pt x="43" y="25"/>
                    <a:pt x="43" y="28"/>
                    <a:pt x="45" y="31"/>
                  </a:cubicBezTo>
                  <a:cubicBezTo>
                    <a:pt x="43" y="33"/>
                    <a:pt x="41" y="35"/>
                    <a:pt x="39" y="37"/>
                  </a:cubicBezTo>
                  <a:cubicBezTo>
                    <a:pt x="36" y="31"/>
                    <a:pt x="29" y="27"/>
                    <a:pt x="21" y="27"/>
                  </a:cubicBezTo>
                  <a:cubicBezTo>
                    <a:pt x="10" y="27"/>
                    <a:pt x="0" y="37"/>
                    <a:pt x="0" y="48"/>
                  </a:cubicBezTo>
                  <a:cubicBezTo>
                    <a:pt x="0" y="56"/>
                    <a:pt x="5" y="63"/>
                    <a:pt x="11" y="67"/>
                  </a:cubicBezTo>
                  <a:cubicBezTo>
                    <a:pt x="10" y="69"/>
                    <a:pt x="10" y="72"/>
                    <a:pt x="10" y="75"/>
                  </a:cubicBezTo>
                  <a:cubicBezTo>
                    <a:pt x="10" y="85"/>
                    <a:pt x="18" y="94"/>
                    <a:pt x="29" y="94"/>
                  </a:cubicBezTo>
                  <a:cubicBezTo>
                    <a:pt x="32" y="94"/>
                    <a:pt x="35" y="93"/>
                    <a:pt x="38" y="91"/>
                  </a:cubicBezTo>
                  <a:cubicBezTo>
                    <a:pt x="41" y="96"/>
                    <a:pt x="46" y="98"/>
                    <a:pt x="52" y="98"/>
                  </a:cubicBezTo>
                  <a:cubicBezTo>
                    <a:pt x="55" y="98"/>
                    <a:pt x="57" y="98"/>
                    <a:pt x="59" y="97"/>
                  </a:cubicBezTo>
                  <a:cubicBezTo>
                    <a:pt x="59" y="98"/>
                    <a:pt x="59" y="100"/>
                    <a:pt x="59" y="102"/>
                  </a:cubicBezTo>
                  <a:cubicBezTo>
                    <a:pt x="59" y="122"/>
                    <a:pt x="74" y="137"/>
                    <a:pt x="94" y="137"/>
                  </a:cubicBezTo>
                  <a:cubicBezTo>
                    <a:pt x="113" y="137"/>
                    <a:pt x="129" y="122"/>
                    <a:pt x="129" y="102"/>
                  </a:cubicBezTo>
                  <a:cubicBezTo>
                    <a:pt x="129" y="100"/>
                    <a:pt x="129" y="98"/>
                    <a:pt x="128" y="97"/>
                  </a:cubicBezTo>
                  <a:cubicBezTo>
                    <a:pt x="133" y="100"/>
                    <a:pt x="139" y="101"/>
                    <a:pt x="146" y="101"/>
                  </a:cubicBezTo>
                  <a:cubicBezTo>
                    <a:pt x="164" y="101"/>
                    <a:pt x="179" y="87"/>
                    <a:pt x="179" y="69"/>
                  </a:cubicBezTo>
                  <a:cubicBezTo>
                    <a:pt x="179" y="58"/>
                    <a:pt x="173" y="48"/>
                    <a:pt x="165" y="42"/>
                  </a:cubicBezTo>
                  <a:close/>
                </a:path>
              </a:pathLst>
            </a:custGeom>
            <a:solidFill>
              <a:srgbClr val="FFC000"/>
            </a:solidFill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002646" y="2102930"/>
              <a:ext cx="1642677" cy="39517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35723" y="1661152"/>
            <a:ext cx="2089405" cy="1050989"/>
            <a:chOff x="5576792" y="1661152"/>
            <a:chExt cx="1567054" cy="1050989"/>
          </a:xfrm>
          <a:solidFill>
            <a:srgbClr val="FFC000"/>
          </a:solidFill>
        </p:grpSpPr>
        <p:sp>
          <p:nvSpPr>
            <p:cNvPr id="97" name="Freeform 19"/>
            <p:cNvSpPr>
              <a:spLocks noChangeAspect="1"/>
            </p:cNvSpPr>
            <p:nvPr/>
          </p:nvSpPr>
          <p:spPr bwMode="auto">
            <a:xfrm>
              <a:off x="5576792" y="1661152"/>
              <a:ext cx="1567054" cy="1050989"/>
            </a:xfrm>
            <a:custGeom>
              <a:avLst/>
              <a:gdLst/>
              <a:ahLst/>
              <a:cxnLst>
                <a:cxn ang="0">
                  <a:pos x="170" y="52"/>
                </a:cxn>
                <a:cxn ang="0">
                  <a:pos x="153" y="35"/>
                </a:cxn>
                <a:cxn ang="0">
                  <a:pos x="153" y="35"/>
                </a:cxn>
                <a:cxn ang="0">
                  <a:pos x="120" y="6"/>
                </a:cxn>
                <a:cxn ang="0">
                  <a:pos x="101" y="12"/>
                </a:cxn>
                <a:cxn ang="0">
                  <a:pos x="76" y="0"/>
                </a:cxn>
                <a:cxn ang="0">
                  <a:pos x="45" y="27"/>
                </a:cxn>
                <a:cxn ang="0">
                  <a:pos x="41" y="27"/>
                </a:cxn>
                <a:cxn ang="0">
                  <a:pos x="17" y="48"/>
                </a:cxn>
                <a:cxn ang="0">
                  <a:pos x="17" y="48"/>
                </a:cxn>
                <a:cxn ang="0">
                  <a:pos x="0" y="65"/>
                </a:cxn>
                <a:cxn ang="0">
                  <a:pos x="13" y="82"/>
                </a:cxn>
                <a:cxn ang="0">
                  <a:pos x="33" y="97"/>
                </a:cxn>
                <a:cxn ang="0">
                  <a:pos x="48" y="91"/>
                </a:cxn>
                <a:cxn ang="0">
                  <a:pos x="76" y="108"/>
                </a:cxn>
                <a:cxn ang="0">
                  <a:pos x="86" y="106"/>
                </a:cxn>
                <a:cxn ang="0">
                  <a:pos x="100" y="114"/>
                </a:cxn>
                <a:cxn ang="0">
                  <a:pos x="115" y="104"/>
                </a:cxn>
                <a:cxn ang="0">
                  <a:pos x="124" y="106"/>
                </a:cxn>
                <a:cxn ang="0">
                  <a:pos x="154" y="76"/>
                </a:cxn>
                <a:cxn ang="0">
                  <a:pos x="153" y="68"/>
                </a:cxn>
                <a:cxn ang="0">
                  <a:pos x="153" y="68"/>
                </a:cxn>
                <a:cxn ang="0">
                  <a:pos x="170" y="52"/>
                </a:cxn>
              </a:cxnLst>
              <a:rect l="0" t="0" r="r" b="b"/>
              <a:pathLst>
                <a:path w="170" h="114">
                  <a:moveTo>
                    <a:pt x="170" y="52"/>
                  </a:moveTo>
                  <a:cubicBezTo>
                    <a:pt x="170" y="42"/>
                    <a:pt x="163" y="35"/>
                    <a:pt x="153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1" y="19"/>
                    <a:pt x="137" y="6"/>
                    <a:pt x="120" y="6"/>
                  </a:cubicBezTo>
                  <a:cubicBezTo>
                    <a:pt x="113" y="6"/>
                    <a:pt x="106" y="8"/>
                    <a:pt x="101" y="12"/>
                  </a:cubicBezTo>
                  <a:cubicBezTo>
                    <a:pt x="95" y="5"/>
                    <a:pt x="86" y="0"/>
                    <a:pt x="76" y="0"/>
                  </a:cubicBezTo>
                  <a:cubicBezTo>
                    <a:pt x="60" y="0"/>
                    <a:pt x="47" y="12"/>
                    <a:pt x="45" y="27"/>
                  </a:cubicBezTo>
                  <a:cubicBezTo>
                    <a:pt x="43" y="27"/>
                    <a:pt x="42" y="27"/>
                    <a:pt x="41" y="27"/>
                  </a:cubicBezTo>
                  <a:cubicBezTo>
                    <a:pt x="29" y="27"/>
                    <a:pt x="18" y="36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7" y="48"/>
                    <a:pt x="0" y="56"/>
                    <a:pt x="0" y="65"/>
                  </a:cubicBezTo>
                  <a:cubicBezTo>
                    <a:pt x="0" y="73"/>
                    <a:pt x="6" y="80"/>
                    <a:pt x="13" y="82"/>
                  </a:cubicBezTo>
                  <a:cubicBezTo>
                    <a:pt x="16" y="91"/>
                    <a:pt x="24" y="97"/>
                    <a:pt x="33" y="97"/>
                  </a:cubicBezTo>
                  <a:cubicBezTo>
                    <a:pt x="39" y="97"/>
                    <a:pt x="44" y="95"/>
                    <a:pt x="48" y="91"/>
                  </a:cubicBezTo>
                  <a:cubicBezTo>
                    <a:pt x="53" y="101"/>
                    <a:pt x="64" y="108"/>
                    <a:pt x="76" y="108"/>
                  </a:cubicBezTo>
                  <a:cubicBezTo>
                    <a:pt x="79" y="108"/>
                    <a:pt x="83" y="107"/>
                    <a:pt x="86" y="106"/>
                  </a:cubicBezTo>
                  <a:cubicBezTo>
                    <a:pt x="89" y="111"/>
                    <a:pt x="94" y="114"/>
                    <a:pt x="100" y="114"/>
                  </a:cubicBezTo>
                  <a:cubicBezTo>
                    <a:pt x="106" y="114"/>
                    <a:pt x="112" y="110"/>
                    <a:pt x="115" y="104"/>
                  </a:cubicBezTo>
                  <a:cubicBezTo>
                    <a:pt x="117" y="105"/>
                    <a:pt x="121" y="106"/>
                    <a:pt x="124" y="106"/>
                  </a:cubicBezTo>
                  <a:cubicBezTo>
                    <a:pt x="140" y="106"/>
                    <a:pt x="154" y="92"/>
                    <a:pt x="154" y="76"/>
                  </a:cubicBezTo>
                  <a:cubicBezTo>
                    <a:pt x="154" y="73"/>
                    <a:pt x="153" y="71"/>
                    <a:pt x="153" y="68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63" y="68"/>
                    <a:pt x="170" y="61"/>
                    <a:pt x="170" y="52"/>
                  </a:cubicBezTo>
                  <a:close/>
                </a:path>
              </a:pathLst>
            </a:custGeom>
            <a:grpFill/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246124" y="1813586"/>
              <a:ext cx="527951" cy="395173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45200" y="3672345"/>
            <a:ext cx="2162557" cy="1171004"/>
            <a:chOff x="5658899" y="3672344"/>
            <a:chExt cx="1621918" cy="1171004"/>
          </a:xfrm>
          <a:solidFill>
            <a:srgbClr val="FFC000"/>
          </a:solidFill>
        </p:grpSpPr>
        <p:sp>
          <p:nvSpPr>
            <p:cNvPr id="94" name="Freeform 15"/>
            <p:cNvSpPr>
              <a:spLocks noChangeAspect="1"/>
            </p:cNvSpPr>
            <p:nvPr/>
          </p:nvSpPr>
          <p:spPr bwMode="auto">
            <a:xfrm>
              <a:off x="5658899" y="3672344"/>
              <a:ext cx="1621918" cy="1171004"/>
            </a:xfrm>
            <a:custGeom>
              <a:avLst/>
              <a:gdLst/>
              <a:ahLst/>
              <a:cxnLst>
                <a:cxn ang="0">
                  <a:pos x="168" y="65"/>
                </a:cxn>
                <a:cxn ang="0">
                  <a:pos x="170" y="58"/>
                </a:cxn>
                <a:cxn ang="0">
                  <a:pos x="154" y="38"/>
                </a:cxn>
                <a:cxn ang="0">
                  <a:pos x="142" y="40"/>
                </a:cxn>
                <a:cxn ang="0">
                  <a:pos x="127" y="21"/>
                </a:cxn>
                <a:cxn ang="0">
                  <a:pos x="116" y="24"/>
                </a:cxn>
                <a:cxn ang="0">
                  <a:pos x="90" y="2"/>
                </a:cxn>
                <a:cxn ang="0">
                  <a:pos x="58" y="18"/>
                </a:cxn>
                <a:cxn ang="0">
                  <a:pos x="49" y="13"/>
                </a:cxn>
                <a:cxn ang="0">
                  <a:pos x="35" y="24"/>
                </a:cxn>
                <a:cxn ang="0">
                  <a:pos x="36" y="31"/>
                </a:cxn>
                <a:cxn ang="0">
                  <a:pos x="11" y="56"/>
                </a:cxn>
                <a:cxn ang="0">
                  <a:pos x="13" y="69"/>
                </a:cxn>
                <a:cxn ang="0">
                  <a:pos x="1" y="85"/>
                </a:cxn>
                <a:cxn ang="0">
                  <a:pos x="19" y="107"/>
                </a:cxn>
                <a:cxn ang="0">
                  <a:pos x="27" y="106"/>
                </a:cxn>
                <a:cxn ang="0">
                  <a:pos x="48" y="125"/>
                </a:cxn>
                <a:cxn ang="0">
                  <a:pos x="74" y="110"/>
                </a:cxn>
                <a:cxn ang="0">
                  <a:pos x="94" y="125"/>
                </a:cxn>
                <a:cxn ang="0">
                  <a:pos x="119" y="105"/>
                </a:cxn>
                <a:cxn ang="0">
                  <a:pos x="119" y="103"/>
                </a:cxn>
                <a:cxn ang="0">
                  <a:pos x="122" y="103"/>
                </a:cxn>
                <a:cxn ang="0">
                  <a:pos x="140" y="100"/>
                </a:cxn>
                <a:cxn ang="0">
                  <a:pos x="151" y="103"/>
                </a:cxn>
                <a:cxn ang="0">
                  <a:pos x="175" y="84"/>
                </a:cxn>
                <a:cxn ang="0">
                  <a:pos x="168" y="65"/>
                </a:cxn>
              </a:cxnLst>
              <a:rect l="0" t="0" r="r" b="b"/>
              <a:pathLst>
                <a:path w="176" h="127">
                  <a:moveTo>
                    <a:pt x="168" y="65"/>
                  </a:moveTo>
                  <a:cubicBezTo>
                    <a:pt x="169" y="63"/>
                    <a:pt x="170" y="61"/>
                    <a:pt x="170" y="58"/>
                  </a:cubicBezTo>
                  <a:cubicBezTo>
                    <a:pt x="171" y="48"/>
                    <a:pt x="164" y="39"/>
                    <a:pt x="154" y="38"/>
                  </a:cubicBezTo>
                  <a:cubicBezTo>
                    <a:pt x="150" y="37"/>
                    <a:pt x="146" y="38"/>
                    <a:pt x="142" y="40"/>
                  </a:cubicBezTo>
                  <a:cubicBezTo>
                    <a:pt x="143" y="31"/>
                    <a:pt x="136" y="23"/>
                    <a:pt x="127" y="21"/>
                  </a:cubicBezTo>
                  <a:cubicBezTo>
                    <a:pt x="123" y="21"/>
                    <a:pt x="120" y="22"/>
                    <a:pt x="116" y="24"/>
                  </a:cubicBezTo>
                  <a:cubicBezTo>
                    <a:pt x="113" y="12"/>
                    <a:pt x="103" y="3"/>
                    <a:pt x="90" y="2"/>
                  </a:cubicBezTo>
                  <a:cubicBezTo>
                    <a:pt x="77" y="0"/>
                    <a:pt x="64" y="7"/>
                    <a:pt x="58" y="18"/>
                  </a:cubicBezTo>
                  <a:cubicBezTo>
                    <a:pt x="56" y="15"/>
                    <a:pt x="53" y="13"/>
                    <a:pt x="49" y="13"/>
                  </a:cubicBezTo>
                  <a:cubicBezTo>
                    <a:pt x="42" y="12"/>
                    <a:pt x="36" y="17"/>
                    <a:pt x="35" y="24"/>
                  </a:cubicBezTo>
                  <a:cubicBezTo>
                    <a:pt x="35" y="27"/>
                    <a:pt x="35" y="29"/>
                    <a:pt x="36" y="31"/>
                  </a:cubicBezTo>
                  <a:cubicBezTo>
                    <a:pt x="23" y="33"/>
                    <a:pt x="13" y="43"/>
                    <a:pt x="11" y="56"/>
                  </a:cubicBezTo>
                  <a:cubicBezTo>
                    <a:pt x="11" y="61"/>
                    <a:pt x="11" y="65"/>
                    <a:pt x="13" y="69"/>
                  </a:cubicBezTo>
                  <a:cubicBezTo>
                    <a:pt x="6" y="72"/>
                    <a:pt x="2" y="77"/>
                    <a:pt x="1" y="85"/>
                  </a:cubicBezTo>
                  <a:cubicBezTo>
                    <a:pt x="0" y="96"/>
                    <a:pt x="8" y="105"/>
                    <a:pt x="19" y="107"/>
                  </a:cubicBezTo>
                  <a:cubicBezTo>
                    <a:pt x="21" y="107"/>
                    <a:pt x="24" y="107"/>
                    <a:pt x="27" y="106"/>
                  </a:cubicBezTo>
                  <a:cubicBezTo>
                    <a:pt x="29" y="116"/>
                    <a:pt x="37" y="124"/>
                    <a:pt x="48" y="125"/>
                  </a:cubicBezTo>
                  <a:cubicBezTo>
                    <a:pt x="60" y="127"/>
                    <a:pt x="70" y="120"/>
                    <a:pt x="74" y="110"/>
                  </a:cubicBezTo>
                  <a:cubicBezTo>
                    <a:pt x="77" y="118"/>
                    <a:pt x="84" y="124"/>
                    <a:pt x="94" y="125"/>
                  </a:cubicBezTo>
                  <a:cubicBezTo>
                    <a:pt x="106" y="127"/>
                    <a:pt x="117" y="118"/>
                    <a:pt x="119" y="105"/>
                  </a:cubicBezTo>
                  <a:cubicBezTo>
                    <a:pt x="119" y="104"/>
                    <a:pt x="119" y="104"/>
                    <a:pt x="119" y="103"/>
                  </a:cubicBezTo>
                  <a:cubicBezTo>
                    <a:pt x="120" y="103"/>
                    <a:pt x="121" y="103"/>
                    <a:pt x="122" y="103"/>
                  </a:cubicBezTo>
                  <a:cubicBezTo>
                    <a:pt x="129" y="104"/>
                    <a:pt x="135" y="103"/>
                    <a:pt x="140" y="100"/>
                  </a:cubicBezTo>
                  <a:cubicBezTo>
                    <a:pt x="143" y="102"/>
                    <a:pt x="147" y="103"/>
                    <a:pt x="151" y="103"/>
                  </a:cubicBezTo>
                  <a:cubicBezTo>
                    <a:pt x="163" y="105"/>
                    <a:pt x="174" y="96"/>
                    <a:pt x="175" y="84"/>
                  </a:cubicBezTo>
                  <a:cubicBezTo>
                    <a:pt x="176" y="77"/>
                    <a:pt x="173" y="70"/>
                    <a:pt x="168" y="65"/>
                  </a:cubicBezTo>
                  <a:close/>
                </a:path>
              </a:pathLst>
            </a:custGeom>
            <a:grpFill/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045010" y="3848068"/>
              <a:ext cx="700583" cy="395173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867097" y="4244879"/>
            <a:ext cx="2329767" cy="1171004"/>
            <a:chOff x="2150321" y="4244878"/>
            <a:chExt cx="1747325" cy="1171004"/>
          </a:xfrm>
          <a:solidFill>
            <a:srgbClr val="FFC000"/>
          </a:solidFill>
        </p:grpSpPr>
        <p:sp>
          <p:nvSpPr>
            <p:cNvPr id="96" name="Freeform 18"/>
            <p:cNvSpPr>
              <a:spLocks noChangeAspect="1"/>
            </p:cNvSpPr>
            <p:nvPr/>
          </p:nvSpPr>
          <p:spPr bwMode="auto">
            <a:xfrm>
              <a:off x="2150321" y="4244878"/>
              <a:ext cx="1747325" cy="1171004"/>
            </a:xfrm>
            <a:custGeom>
              <a:avLst/>
              <a:gdLst/>
              <a:ahLst/>
              <a:cxnLst>
                <a:cxn ang="0">
                  <a:pos x="224" y="78"/>
                </a:cxn>
                <a:cxn ang="0">
                  <a:pos x="228" y="60"/>
                </a:cxn>
                <a:cxn ang="0">
                  <a:pos x="186" y="19"/>
                </a:cxn>
                <a:cxn ang="0">
                  <a:pos x="168" y="24"/>
                </a:cxn>
                <a:cxn ang="0">
                  <a:pos x="126" y="0"/>
                </a:cxn>
                <a:cxn ang="0">
                  <a:pos x="81" y="32"/>
                </a:cxn>
                <a:cxn ang="0">
                  <a:pos x="55" y="19"/>
                </a:cxn>
                <a:cxn ang="0">
                  <a:pos x="24" y="45"/>
                </a:cxn>
                <a:cxn ang="0">
                  <a:pos x="0" y="88"/>
                </a:cxn>
                <a:cxn ang="0">
                  <a:pos x="50" y="138"/>
                </a:cxn>
                <a:cxn ang="0">
                  <a:pos x="51" y="138"/>
                </a:cxn>
                <a:cxn ang="0">
                  <a:pos x="78" y="154"/>
                </a:cxn>
                <a:cxn ang="0">
                  <a:pos x="109" y="124"/>
                </a:cxn>
                <a:cxn ang="0">
                  <a:pos x="109" y="124"/>
                </a:cxn>
                <a:cxn ang="0">
                  <a:pos x="112" y="124"/>
                </a:cxn>
                <a:cxn ang="0">
                  <a:pos x="114" y="124"/>
                </a:cxn>
                <a:cxn ang="0">
                  <a:pos x="145" y="139"/>
                </a:cxn>
                <a:cxn ang="0">
                  <a:pos x="177" y="122"/>
                </a:cxn>
                <a:cxn ang="0">
                  <a:pos x="197" y="129"/>
                </a:cxn>
                <a:cxn ang="0">
                  <a:pos x="230" y="96"/>
                </a:cxn>
                <a:cxn ang="0">
                  <a:pos x="224" y="78"/>
                </a:cxn>
              </a:cxnLst>
              <a:rect l="0" t="0" r="r" b="b"/>
              <a:pathLst>
                <a:path w="230" h="154">
                  <a:moveTo>
                    <a:pt x="224" y="78"/>
                  </a:moveTo>
                  <a:cubicBezTo>
                    <a:pt x="226" y="72"/>
                    <a:pt x="228" y="67"/>
                    <a:pt x="228" y="60"/>
                  </a:cubicBezTo>
                  <a:cubicBezTo>
                    <a:pt x="228" y="37"/>
                    <a:pt x="209" y="19"/>
                    <a:pt x="186" y="19"/>
                  </a:cubicBezTo>
                  <a:cubicBezTo>
                    <a:pt x="180" y="19"/>
                    <a:pt x="173" y="21"/>
                    <a:pt x="168" y="24"/>
                  </a:cubicBezTo>
                  <a:cubicBezTo>
                    <a:pt x="159" y="10"/>
                    <a:pt x="144" y="0"/>
                    <a:pt x="126" y="0"/>
                  </a:cubicBezTo>
                  <a:cubicBezTo>
                    <a:pt x="106" y="0"/>
                    <a:pt x="88" y="13"/>
                    <a:pt x="81" y="32"/>
                  </a:cubicBezTo>
                  <a:cubicBezTo>
                    <a:pt x="75" y="24"/>
                    <a:pt x="66" y="19"/>
                    <a:pt x="55" y="19"/>
                  </a:cubicBezTo>
                  <a:cubicBezTo>
                    <a:pt x="40" y="19"/>
                    <a:pt x="27" y="30"/>
                    <a:pt x="24" y="45"/>
                  </a:cubicBezTo>
                  <a:cubicBezTo>
                    <a:pt x="9" y="54"/>
                    <a:pt x="0" y="70"/>
                    <a:pt x="0" y="88"/>
                  </a:cubicBezTo>
                  <a:cubicBezTo>
                    <a:pt x="0" y="115"/>
                    <a:pt x="22" y="138"/>
                    <a:pt x="50" y="138"/>
                  </a:cubicBezTo>
                  <a:cubicBezTo>
                    <a:pt x="50" y="138"/>
                    <a:pt x="51" y="138"/>
                    <a:pt x="51" y="138"/>
                  </a:cubicBezTo>
                  <a:cubicBezTo>
                    <a:pt x="56" y="148"/>
                    <a:pt x="66" y="154"/>
                    <a:pt x="78" y="154"/>
                  </a:cubicBezTo>
                  <a:cubicBezTo>
                    <a:pt x="95" y="154"/>
                    <a:pt x="109" y="141"/>
                    <a:pt x="109" y="124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0" y="124"/>
                    <a:pt x="111" y="124"/>
                    <a:pt x="112" y="124"/>
                  </a:cubicBezTo>
                  <a:cubicBezTo>
                    <a:pt x="113" y="124"/>
                    <a:pt x="114" y="124"/>
                    <a:pt x="114" y="124"/>
                  </a:cubicBezTo>
                  <a:cubicBezTo>
                    <a:pt x="121" y="133"/>
                    <a:pt x="132" y="139"/>
                    <a:pt x="145" y="139"/>
                  </a:cubicBezTo>
                  <a:cubicBezTo>
                    <a:pt x="159" y="139"/>
                    <a:pt x="170" y="132"/>
                    <a:pt x="177" y="122"/>
                  </a:cubicBezTo>
                  <a:cubicBezTo>
                    <a:pt x="183" y="126"/>
                    <a:pt x="190" y="129"/>
                    <a:pt x="197" y="129"/>
                  </a:cubicBezTo>
                  <a:cubicBezTo>
                    <a:pt x="215" y="129"/>
                    <a:pt x="230" y="114"/>
                    <a:pt x="230" y="96"/>
                  </a:cubicBezTo>
                  <a:cubicBezTo>
                    <a:pt x="230" y="89"/>
                    <a:pt x="228" y="83"/>
                    <a:pt x="224" y="78"/>
                  </a:cubicBezTo>
                  <a:close/>
                </a:path>
              </a:pathLst>
            </a:custGeom>
            <a:grpFill/>
            <a:ln w="6" cap="flat">
              <a:noFill/>
              <a:prstDash val="solid"/>
              <a:miter lim="800000"/>
              <a:headEnd/>
              <a:tailEnd/>
            </a:ln>
            <a:effectLst>
              <a:outerShdw blurRad="50800" dist="25400" dir="3660000" algn="tl" rotWithShape="0">
                <a:schemeClr val="tx1">
                  <a:alpha val="50000"/>
                </a:scheme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852742" y="4387886"/>
              <a:ext cx="460648" cy="395173"/>
            </a:xfrm>
            <a:prstGeom prst="rect">
              <a:avLst/>
            </a:prstGeom>
            <a:grpFill/>
          </p:spPr>
          <p:txBody>
            <a:bodyPr wrap="square" rtlCol="0" anchor="ctr" anchorCtr="0">
              <a:spAutoFit/>
            </a:bodyPr>
            <a:lstStyle/>
            <a:p>
              <a:pPr algn="ctr" defTabSz="609585">
                <a:lnSpc>
                  <a:spcPct val="80000"/>
                </a:lnSpc>
              </a:pP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4</a:t>
              </a:r>
            </a:p>
          </p:txBody>
        </p:sp>
      </p:grpSp>
      <p:sp>
        <p:nvSpPr>
          <p:cNvPr id="104" name="Freeform 19"/>
          <p:cNvSpPr>
            <a:spLocks noChangeAspect="1"/>
          </p:cNvSpPr>
          <p:nvPr/>
        </p:nvSpPr>
        <p:spPr bwMode="auto">
          <a:xfrm flipH="1">
            <a:off x="980407" y="1426065"/>
            <a:ext cx="1741171" cy="875824"/>
          </a:xfrm>
          <a:custGeom>
            <a:avLst/>
            <a:gdLst/>
            <a:ahLst/>
            <a:cxnLst>
              <a:cxn ang="0">
                <a:pos x="170" y="52"/>
              </a:cxn>
              <a:cxn ang="0">
                <a:pos x="153" y="35"/>
              </a:cxn>
              <a:cxn ang="0">
                <a:pos x="153" y="35"/>
              </a:cxn>
              <a:cxn ang="0">
                <a:pos x="120" y="6"/>
              </a:cxn>
              <a:cxn ang="0">
                <a:pos x="101" y="12"/>
              </a:cxn>
              <a:cxn ang="0">
                <a:pos x="76" y="0"/>
              </a:cxn>
              <a:cxn ang="0">
                <a:pos x="45" y="27"/>
              </a:cxn>
              <a:cxn ang="0">
                <a:pos x="41" y="27"/>
              </a:cxn>
              <a:cxn ang="0">
                <a:pos x="17" y="48"/>
              </a:cxn>
              <a:cxn ang="0">
                <a:pos x="17" y="48"/>
              </a:cxn>
              <a:cxn ang="0">
                <a:pos x="0" y="65"/>
              </a:cxn>
              <a:cxn ang="0">
                <a:pos x="13" y="82"/>
              </a:cxn>
              <a:cxn ang="0">
                <a:pos x="33" y="97"/>
              </a:cxn>
              <a:cxn ang="0">
                <a:pos x="48" y="91"/>
              </a:cxn>
              <a:cxn ang="0">
                <a:pos x="76" y="108"/>
              </a:cxn>
              <a:cxn ang="0">
                <a:pos x="86" y="106"/>
              </a:cxn>
              <a:cxn ang="0">
                <a:pos x="100" y="114"/>
              </a:cxn>
              <a:cxn ang="0">
                <a:pos x="115" y="104"/>
              </a:cxn>
              <a:cxn ang="0">
                <a:pos x="124" y="106"/>
              </a:cxn>
              <a:cxn ang="0">
                <a:pos x="154" y="76"/>
              </a:cxn>
              <a:cxn ang="0">
                <a:pos x="153" y="68"/>
              </a:cxn>
              <a:cxn ang="0">
                <a:pos x="153" y="68"/>
              </a:cxn>
              <a:cxn ang="0">
                <a:pos x="170" y="52"/>
              </a:cxn>
            </a:cxnLst>
            <a:rect l="0" t="0" r="r" b="b"/>
            <a:pathLst>
              <a:path w="170" h="114">
                <a:moveTo>
                  <a:pt x="170" y="52"/>
                </a:moveTo>
                <a:cubicBezTo>
                  <a:pt x="170" y="42"/>
                  <a:pt x="163" y="35"/>
                  <a:pt x="153" y="35"/>
                </a:cubicBezTo>
                <a:cubicBezTo>
                  <a:pt x="153" y="35"/>
                  <a:pt x="153" y="35"/>
                  <a:pt x="153" y="35"/>
                </a:cubicBezTo>
                <a:cubicBezTo>
                  <a:pt x="151" y="19"/>
                  <a:pt x="137" y="6"/>
                  <a:pt x="120" y="6"/>
                </a:cubicBezTo>
                <a:cubicBezTo>
                  <a:pt x="113" y="6"/>
                  <a:pt x="106" y="8"/>
                  <a:pt x="101" y="12"/>
                </a:cubicBezTo>
                <a:cubicBezTo>
                  <a:pt x="95" y="5"/>
                  <a:pt x="86" y="0"/>
                  <a:pt x="76" y="0"/>
                </a:cubicBezTo>
                <a:cubicBezTo>
                  <a:pt x="60" y="0"/>
                  <a:pt x="47" y="12"/>
                  <a:pt x="45" y="27"/>
                </a:cubicBezTo>
                <a:cubicBezTo>
                  <a:pt x="43" y="27"/>
                  <a:pt x="42" y="27"/>
                  <a:pt x="41" y="27"/>
                </a:cubicBezTo>
                <a:cubicBezTo>
                  <a:pt x="29" y="27"/>
                  <a:pt x="18" y="36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7" y="48"/>
                  <a:pt x="0" y="56"/>
                  <a:pt x="0" y="65"/>
                </a:cubicBezTo>
                <a:cubicBezTo>
                  <a:pt x="0" y="73"/>
                  <a:pt x="6" y="80"/>
                  <a:pt x="13" y="82"/>
                </a:cubicBezTo>
                <a:cubicBezTo>
                  <a:pt x="16" y="91"/>
                  <a:pt x="24" y="97"/>
                  <a:pt x="33" y="97"/>
                </a:cubicBezTo>
                <a:cubicBezTo>
                  <a:pt x="39" y="97"/>
                  <a:pt x="44" y="95"/>
                  <a:pt x="48" y="91"/>
                </a:cubicBezTo>
                <a:cubicBezTo>
                  <a:pt x="53" y="101"/>
                  <a:pt x="64" y="108"/>
                  <a:pt x="76" y="108"/>
                </a:cubicBezTo>
                <a:cubicBezTo>
                  <a:pt x="79" y="108"/>
                  <a:pt x="83" y="107"/>
                  <a:pt x="86" y="106"/>
                </a:cubicBezTo>
                <a:cubicBezTo>
                  <a:pt x="89" y="111"/>
                  <a:pt x="94" y="114"/>
                  <a:pt x="100" y="114"/>
                </a:cubicBezTo>
                <a:cubicBezTo>
                  <a:pt x="106" y="114"/>
                  <a:pt x="112" y="110"/>
                  <a:pt x="115" y="104"/>
                </a:cubicBezTo>
                <a:cubicBezTo>
                  <a:pt x="117" y="105"/>
                  <a:pt x="121" y="106"/>
                  <a:pt x="124" y="106"/>
                </a:cubicBezTo>
                <a:cubicBezTo>
                  <a:pt x="140" y="106"/>
                  <a:pt x="154" y="92"/>
                  <a:pt x="154" y="76"/>
                </a:cubicBezTo>
                <a:cubicBezTo>
                  <a:pt x="154" y="73"/>
                  <a:pt x="153" y="71"/>
                  <a:pt x="153" y="68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63" y="68"/>
                  <a:pt x="170" y="61"/>
                  <a:pt x="170" y="5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07" name="Freeform 18"/>
          <p:cNvSpPr>
            <a:spLocks noChangeAspect="1"/>
          </p:cNvSpPr>
          <p:nvPr/>
        </p:nvSpPr>
        <p:spPr bwMode="auto">
          <a:xfrm>
            <a:off x="984084" y="276662"/>
            <a:ext cx="1711307" cy="860149"/>
          </a:xfrm>
          <a:custGeom>
            <a:avLst/>
            <a:gdLst/>
            <a:ahLst/>
            <a:cxnLst>
              <a:cxn ang="0">
                <a:pos x="224" y="78"/>
              </a:cxn>
              <a:cxn ang="0">
                <a:pos x="228" y="60"/>
              </a:cxn>
              <a:cxn ang="0">
                <a:pos x="186" y="19"/>
              </a:cxn>
              <a:cxn ang="0">
                <a:pos x="168" y="24"/>
              </a:cxn>
              <a:cxn ang="0">
                <a:pos x="126" y="0"/>
              </a:cxn>
              <a:cxn ang="0">
                <a:pos x="81" y="32"/>
              </a:cxn>
              <a:cxn ang="0">
                <a:pos x="55" y="19"/>
              </a:cxn>
              <a:cxn ang="0">
                <a:pos x="24" y="45"/>
              </a:cxn>
              <a:cxn ang="0">
                <a:pos x="0" y="88"/>
              </a:cxn>
              <a:cxn ang="0">
                <a:pos x="50" y="138"/>
              </a:cxn>
              <a:cxn ang="0">
                <a:pos x="51" y="138"/>
              </a:cxn>
              <a:cxn ang="0">
                <a:pos x="78" y="154"/>
              </a:cxn>
              <a:cxn ang="0">
                <a:pos x="109" y="124"/>
              </a:cxn>
              <a:cxn ang="0">
                <a:pos x="109" y="124"/>
              </a:cxn>
              <a:cxn ang="0">
                <a:pos x="112" y="124"/>
              </a:cxn>
              <a:cxn ang="0">
                <a:pos x="114" y="124"/>
              </a:cxn>
              <a:cxn ang="0">
                <a:pos x="145" y="139"/>
              </a:cxn>
              <a:cxn ang="0">
                <a:pos x="177" y="122"/>
              </a:cxn>
              <a:cxn ang="0">
                <a:pos x="197" y="129"/>
              </a:cxn>
              <a:cxn ang="0">
                <a:pos x="230" y="96"/>
              </a:cxn>
              <a:cxn ang="0">
                <a:pos x="224" y="78"/>
              </a:cxn>
            </a:cxnLst>
            <a:rect l="0" t="0" r="r" b="b"/>
            <a:pathLst>
              <a:path w="230" h="154">
                <a:moveTo>
                  <a:pt x="224" y="78"/>
                </a:moveTo>
                <a:cubicBezTo>
                  <a:pt x="226" y="72"/>
                  <a:pt x="228" y="67"/>
                  <a:pt x="228" y="60"/>
                </a:cubicBezTo>
                <a:cubicBezTo>
                  <a:pt x="228" y="37"/>
                  <a:pt x="209" y="19"/>
                  <a:pt x="186" y="19"/>
                </a:cubicBezTo>
                <a:cubicBezTo>
                  <a:pt x="180" y="19"/>
                  <a:pt x="173" y="21"/>
                  <a:pt x="168" y="24"/>
                </a:cubicBezTo>
                <a:cubicBezTo>
                  <a:pt x="159" y="10"/>
                  <a:pt x="144" y="0"/>
                  <a:pt x="126" y="0"/>
                </a:cubicBezTo>
                <a:cubicBezTo>
                  <a:pt x="106" y="0"/>
                  <a:pt x="88" y="13"/>
                  <a:pt x="81" y="32"/>
                </a:cubicBezTo>
                <a:cubicBezTo>
                  <a:pt x="75" y="24"/>
                  <a:pt x="66" y="19"/>
                  <a:pt x="55" y="19"/>
                </a:cubicBezTo>
                <a:cubicBezTo>
                  <a:pt x="40" y="19"/>
                  <a:pt x="27" y="30"/>
                  <a:pt x="24" y="45"/>
                </a:cubicBezTo>
                <a:cubicBezTo>
                  <a:pt x="9" y="54"/>
                  <a:pt x="0" y="70"/>
                  <a:pt x="0" y="88"/>
                </a:cubicBezTo>
                <a:cubicBezTo>
                  <a:pt x="0" y="115"/>
                  <a:pt x="22" y="138"/>
                  <a:pt x="50" y="138"/>
                </a:cubicBezTo>
                <a:cubicBezTo>
                  <a:pt x="50" y="138"/>
                  <a:pt x="51" y="138"/>
                  <a:pt x="51" y="138"/>
                </a:cubicBezTo>
                <a:cubicBezTo>
                  <a:pt x="56" y="148"/>
                  <a:pt x="66" y="154"/>
                  <a:pt x="78" y="154"/>
                </a:cubicBezTo>
                <a:cubicBezTo>
                  <a:pt x="95" y="154"/>
                  <a:pt x="109" y="141"/>
                  <a:pt x="109" y="124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10" y="124"/>
                  <a:pt x="111" y="124"/>
                  <a:pt x="112" y="124"/>
                </a:cubicBezTo>
                <a:cubicBezTo>
                  <a:pt x="113" y="124"/>
                  <a:pt x="114" y="124"/>
                  <a:pt x="114" y="124"/>
                </a:cubicBezTo>
                <a:cubicBezTo>
                  <a:pt x="121" y="133"/>
                  <a:pt x="132" y="139"/>
                  <a:pt x="145" y="139"/>
                </a:cubicBezTo>
                <a:cubicBezTo>
                  <a:pt x="159" y="139"/>
                  <a:pt x="170" y="132"/>
                  <a:pt x="177" y="122"/>
                </a:cubicBezTo>
                <a:cubicBezTo>
                  <a:pt x="183" y="126"/>
                  <a:pt x="190" y="129"/>
                  <a:pt x="197" y="129"/>
                </a:cubicBezTo>
                <a:cubicBezTo>
                  <a:pt x="215" y="129"/>
                  <a:pt x="230" y="114"/>
                  <a:pt x="230" y="96"/>
                </a:cubicBezTo>
                <a:cubicBezTo>
                  <a:pt x="230" y="89"/>
                  <a:pt x="228" y="83"/>
                  <a:pt x="224" y="7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03" name="Freeform 15"/>
          <p:cNvSpPr>
            <a:spLocks noChangeAspect="1"/>
          </p:cNvSpPr>
          <p:nvPr/>
        </p:nvSpPr>
        <p:spPr bwMode="auto">
          <a:xfrm flipH="1">
            <a:off x="2721579" y="823456"/>
            <a:ext cx="1713911" cy="928067"/>
          </a:xfrm>
          <a:custGeom>
            <a:avLst/>
            <a:gdLst/>
            <a:ahLst/>
            <a:cxnLst>
              <a:cxn ang="0">
                <a:pos x="168" y="65"/>
              </a:cxn>
              <a:cxn ang="0">
                <a:pos x="170" y="58"/>
              </a:cxn>
              <a:cxn ang="0">
                <a:pos x="154" y="38"/>
              </a:cxn>
              <a:cxn ang="0">
                <a:pos x="142" y="40"/>
              </a:cxn>
              <a:cxn ang="0">
                <a:pos x="127" y="21"/>
              </a:cxn>
              <a:cxn ang="0">
                <a:pos x="116" y="24"/>
              </a:cxn>
              <a:cxn ang="0">
                <a:pos x="90" y="2"/>
              </a:cxn>
              <a:cxn ang="0">
                <a:pos x="58" y="18"/>
              </a:cxn>
              <a:cxn ang="0">
                <a:pos x="49" y="13"/>
              </a:cxn>
              <a:cxn ang="0">
                <a:pos x="35" y="24"/>
              </a:cxn>
              <a:cxn ang="0">
                <a:pos x="36" y="31"/>
              </a:cxn>
              <a:cxn ang="0">
                <a:pos x="11" y="56"/>
              </a:cxn>
              <a:cxn ang="0">
                <a:pos x="13" y="69"/>
              </a:cxn>
              <a:cxn ang="0">
                <a:pos x="1" y="85"/>
              </a:cxn>
              <a:cxn ang="0">
                <a:pos x="19" y="107"/>
              </a:cxn>
              <a:cxn ang="0">
                <a:pos x="27" y="106"/>
              </a:cxn>
              <a:cxn ang="0">
                <a:pos x="48" y="125"/>
              </a:cxn>
              <a:cxn ang="0">
                <a:pos x="74" y="110"/>
              </a:cxn>
              <a:cxn ang="0">
                <a:pos x="94" y="125"/>
              </a:cxn>
              <a:cxn ang="0">
                <a:pos x="119" y="105"/>
              </a:cxn>
              <a:cxn ang="0">
                <a:pos x="119" y="103"/>
              </a:cxn>
              <a:cxn ang="0">
                <a:pos x="122" y="103"/>
              </a:cxn>
              <a:cxn ang="0">
                <a:pos x="140" y="100"/>
              </a:cxn>
              <a:cxn ang="0">
                <a:pos x="151" y="103"/>
              </a:cxn>
              <a:cxn ang="0">
                <a:pos x="175" y="84"/>
              </a:cxn>
              <a:cxn ang="0">
                <a:pos x="168" y="65"/>
              </a:cxn>
            </a:cxnLst>
            <a:rect l="0" t="0" r="r" b="b"/>
            <a:pathLst>
              <a:path w="176" h="127">
                <a:moveTo>
                  <a:pt x="168" y="65"/>
                </a:moveTo>
                <a:cubicBezTo>
                  <a:pt x="169" y="63"/>
                  <a:pt x="170" y="61"/>
                  <a:pt x="170" y="58"/>
                </a:cubicBezTo>
                <a:cubicBezTo>
                  <a:pt x="171" y="48"/>
                  <a:pt x="164" y="39"/>
                  <a:pt x="154" y="38"/>
                </a:cubicBezTo>
                <a:cubicBezTo>
                  <a:pt x="150" y="37"/>
                  <a:pt x="146" y="38"/>
                  <a:pt x="142" y="40"/>
                </a:cubicBezTo>
                <a:cubicBezTo>
                  <a:pt x="143" y="31"/>
                  <a:pt x="136" y="23"/>
                  <a:pt x="127" y="21"/>
                </a:cubicBezTo>
                <a:cubicBezTo>
                  <a:pt x="123" y="21"/>
                  <a:pt x="120" y="22"/>
                  <a:pt x="116" y="24"/>
                </a:cubicBezTo>
                <a:cubicBezTo>
                  <a:pt x="113" y="12"/>
                  <a:pt x="103" y="3"/>
                  <a:pt x="90" y="2"/>
                </a:cubicBezTo>
                <a:cubicBezTo>
                  <a:pt x="77" y="0"/>
                  <a:pt x="64" y="7"/>
                  <a:pt x="58" y="18"/>
                </a:cubicBezTo>
                <a:cubicBezTo>
                  <a:pt x="56" y="15"/>
                  <a:pt x="53" y="13"/>
                  <a:pt x="49" y="13"/>
                </a:cubicBezTo>
                <a:cubicBezTo>
                  <a:pt x="42" y="12"/>
                  <a:pt x="36" y="17"/>
                  <a:pt x="35" y="24"/>
                </a:cubicBezTo>
                <a:cubicBezTo>
                  <a:pt x="35" y="27"/>
                  <a:pt x="35" y="29"/>
                  <a:pt x="36" y="31"/>
                </a:cubicBezTo>
                <a:cubicBezTo>
                  <a:pt x="23" y="33"/>
                  <a:pt x="13" y="43"/>
                  <a:pt x="11" y="56"/>
                </a:cubicBezTo>
                <a:cubicBezTo>
                  <a:pt x="11" y="61"/>
                  <a:pt x="11" y="65"/>
                  <a:pt x="13" y="69"/>
                </a:cubicBezTo>
                <a:cubicBezTo>
                  <a:pt x="6" y="72"/>
                  <a:pt x="2" y="77"/>
                  <a:pt x="1" y="85"/>
                </a:cubicBezTo>
                <a:cubicBezTo>
                  <a:pt x="0" y="96"/>
                  <a:pt x="8" y="105"/>
                  <a:pt x="19" y="107"/>
                </a:cubicBezTo>
                <a:cubicBezTo>
                  <a:pt x="21" y="107"/>
                  <a:pt x="24" y="107"/>
                  <a:pt x="27" y="106"/>
                </a:cubicBezTo>
                <a:cubicBezTo>
                  <a:pt x="29" y="116"/>
                  <a:pt x="37" y="124"/>
                  <a:pt x="48" y="125"/>
                </a:cubicBezTo>
                <a:cubicBezTo>
                  <a:pt x="60" y="127"/>
                  <a:pt x="70" y="120"/>
                  <a:pt x="74" y="110"/>
                </a:cubicBezTo>
                <a:cubicBezTo>
                  <a:pt x="77" y="118"/>
                  <a:pt x="84" y="124"/>
                  <a:pt x="94" y="125"/>
                </a:cubicBezTo>
                <a:cubicBezTo>
                  <a:pt x="106" y="127"/>
                  <a:pt x="117" y="118"/>
                  <a:pt x="119" y="105"/>
                </a:cubicBezTo>
                <a:cubicBezTo>
                  <a:pt x="119" y="104"/>
                  <a:pt x="119" y="104"/>
                  <a:pt x="119" y="103"/>
                </a:cubicBezTo>
                <a:cubicBezTo>
                  <a:pt x="120" y="103"/>
                  <a:pt x="121" y="103"/>
                  <a:pt x="122" y="103"/>
                </a:cubicBezTo>
                <a:cubicBezTo>
                  <a:pt x="129" y="104"/>
                  <a:pt x="135" y="103"/>
                  <a:pt x="140" y="100"/>
                </a:cubicBezTo>
                <a:cubicBezTo>
                  <a:pt x="143" y="102"/>
                  <a:pt x="147" y="103"/>
                  <a:pt x="151" y="103"/>
                </a:cubicBezTo>
                <a:cubicBezTo>
                  <a:pt x="163" y="105"/>
                  <a:pt x="174" y="96"/>
                  <a:pt x="175" y="84"/>
                </a:cubicBezTo>
                <a:cubicBezTo>
                  <a:pt x="176" y="77"/>
                  <a:pt x="173" y="70"/>
                  <a:pt x="168" y="6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08" name="Freeform 16"/>
          <p:cNvSpPr>
            <a:spLocks noChangeAspect="1"/>
          </p:cNvSpPr>
          <p:nvPr/>
        </p:nvSpPr>
        <p:spPr bwMode="auto">
          <a:xfrm flipH="1" flipV="1">
            <a:off x="4539617" y="266711"/>
            <a:ext cx="1794435" cy="1029983"/>
          </a:xfrm>
          <a:custGeom>
            <a:avLst/>
            <a:gdLst/>
            <a:ahLst/>
            <a:cxnLst>
              <a:cxn ang="0">
                <a:pos x="165" y="42"/>
              </a:cxn>
              <a:cxn ang="0">
                <a:pos x="166" y="36"/>
              </a:cxn>
              <a:cxn ang="0">
                <a:pos x="145" y="15"/>
              </a:cxn>
              <a:cxn ang="0">
                <a:pos x="135" y="17"/>
              </a:cxn>
              <a:cxn ang="0">
                <a:pos x="105" y="0"/>
              </a:cxn>
              <a:cxn ang="0">
                <a:pos x="82" y="8"/>
              </a:cxn>
              <a:cxn ang="0">
                <a:pos x="65" y="0"/>
              </a:cxn>
              <a:cxn ang="0">
                <a:pos x="43" y="22"/>
              </a:cxn>
              <a:cxn ang="0">
                <a:pos x="45" y="31"/>
              </a:cxn>
              <a:cxn ang="0">
                <a:pos x="39" y="37"/>
              </a:cxn>
              <a:cxn ang="0">
                <a:pos x="21" y="27"/>
              </a:cxn>
              <a:cxn ang="0">
                <a:pos x="0" y="48"/>
              </a:cxn>
              <a:cxn ang="0">
                <a:pos x="11" y="67"/>
              </a:cxn>
              <a:cxn ang="0">
                <a:pos x="10" y="75"/>
              </a:cxn>
              <a:cxn ang="0">
                <a:pos x="29" y="94"/>
              </a:cxn>
              <a:cxn ang="0">
                <a:pos x="38" y="91"/>
              </a:cxn>
              <a:cxn ang="0">
                <a:pos x="52" y="98"/>
              </a:cxn>
              <a:cxn ang="0">
                <a:pos x="59" y="97"/>
              </a:cxn>
              <a:cxn ang="0">
                <a:pos x="59" y="102"/>
              </a:cxn>
              <a:cxn ang="0">
                <a:pos x="94" y="137"/>
              </a:cxn>
              <a:cxn ang="0">
                <a:pos x="129" y="102"/>
              </a:cxn>
              <a:cxn ang="0">
                <a:pos x="128" y="97"/>
              </a:cxn>
              <a:cxn ang="0">
                <a:pos x="146" y="101"/>
              </a:cxn>
              <a:cxn ang="0">
                <a:pos x="179" y="69"/>
              </a:cxn>
              <a:cxn ang="0">
                <a:pos x="165" y="42"/>
              </a:cxn>
            </a:cxnLst>
            <a:rect l="0" t="0" r="r" b="b"/>
            <a:pathLst>
              <a:path w="179" h="137">
                <a:moveTo>
                  <a:pt x="165" y="42"/>
                </a:moveTo>
                <a:cubicBezTo>
                  <a:pt x="166" y="40"/>
                  <a:pt x="166" y="38"/>
                  <a:pt x="166" y="36"/>
                </a:cubicBezTo>
                <a:cubicBezTo>
                  <a:pt x="166" y="24"/>
                  <a:pt x="157" y="15"/>
                  <a:pt x="145" y="15"/>
                </a:cubicBezTo>
                <a:cubicBezTo>
                  <a:pt x="142" y="15"/>
                  <a:pt x="138" y="16"/>
                  <a:pt x="135" y="17"/>
                </a:cubicBezTo>
                <a:cubicBezTo>
                  <a:pt x="129" y="7"/>
                  <a:pt x="118" y="0"/>
                  <a:pt x="105" y="0"/>
                </a:cubicBezTo>
                <a:cubicBezTo>
                  <a:pt x="96" y="0"/>
                  <a:pt x="88" y="3"/>
                  <a:pt x="82" y="8"/>
                </a:cubicBezTo>
                <a:cubicBezTo>
                  <a:pt x="78" y="3"/>
                  <a:pt x="72" y="0"/>
                  <a:pt x="65" y="0"/>
                </a:cubicBezTo>
                <a:cubicBezTo>
                  <a:pt x="52" y="0"/>
                  <a:pt x="43" y="9"/>
                  <a:pt x="43" y="22"/>
                </a:cubicBezTo>
                <a:cubicBezTo>
                  <a:pt x="43" y="25"/>
                  <a:pt x="43" y="28"/>
                  <a:pt x="45" y="31"/>
                </a:cubicBezTo>
                <a:cubicBezTo>
                  <a:pt x="43" y="33"/>
                  <a:pt x="41" y="35"/>
                  <a:pt x="39" y="37"/>
                </a:cubicBezTo>
                <a:cubicBezTo>
                  <a:pt x="36" y="31"/>
                  <a:pt x="29" y="27"/>
                  <a:pt x="21" y="27"/>
                </a:cubicBezTo>
                <a:cubicBezTo>
                  <a:pt x="10" y="27"/>
                  <a:pt x="0" y="37"/>
                  <a:pt x="0" y="48"/>
                </a:cubicBezTo>
                <a:cubicBezTo>
                  <a:pt x="0" y="56"/>
                  <a:pt x="5" y="63"/>
                  <a:pt x="11" y="67"/>
                </a:cubicBezTo>
                <a:cubicBezTo>
                  <a:pt x="10" y="69"/>
                  <a:pt x="10" y="72"/>
                  <a:pt x="10" y="75"/>
                </a:cubicBezTo>
                <a:cubicBezTo>
                  <a:pt x="10" y="85"/>
                  <a:pt x="18" y="94"/>
                  <a:pt x="29" y="94"/>
                </a:cubicBezTo>
                <a:cubicBezTo>
                  <a:pt x="32" y="94"/>
                  <a:pt x="35" y="93"/>
                  <a:pt x="38" y="91"/>
                </a:cubicBezTo>
                <a:cubicBezTo>
                  <a:pt x="41" y="96"/>
                  <a:pt x="46" y="98"/>
                  <a:pt x="52" y="98"/>
                </a:cubicBezTo>
                <a:cubicBezTo>
                  <a:pt x="55" y="98"/>
                  <a:pt x="57" y="98"/>
                  <a:pt x="59" y="97"/>
                </a:cubicBezTo>
                <a:cubicBezTo>
                  <a:pt x="59" y="98"/>
                  <a:pt x="59" y="100"/>
                  <a:pt x="59" y="102"/>
                </a:cubicBezTo>
                <a:cubicBezTo>
                  <a:pt x="59" y="122"/>
                  <a:pt x="74" y="137"/>
                  <a:pt x="94" y="137"/>
                </a:cubicBezTo>
                <a:cubicBezTo>
                  <a:pt x="113" y="137"/>
                  <a:pt x="129" y="122"/>
                  <a:pt x="129" y="102"/>
                </a:cubicBezTo>
                <a:cubicBezTo>
                  <a:pt x="129" y="100"/>
                  <a:pt x="129" y="98"/>
                  <a:pt x="128" y="97"/>
                </a:cubicBezTo>
                <a:cubicBezTo>
                  <a:pt x="133" y="100"/>
                  <a:pt x="139" y="101"/>
                  <a:pt x="146" y="101"/>
                </a:cubicBezTo>
                <a:cubicBezTo>
                  <a:pt x="164" y="101"/>
                  <a:pt x="179" y="87"/>
                  <a:pt x="179" y="69"/>
                </a:cubicBezTo>
                <a:cubicBezTo>
                  <a:pt x="179" y="58"/>
                  <a:pt x="173" y="48"/>
                  <a:pt x="165" y="4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09" name="Freeform 18"/>
          <p:cNvSpPr>
            <a:spLocks noChangeAspect="1"/>
          </p:cNvSpPr>
          <p:nvPr/>
        </p:nvSpPr>
        <p:spPr bwMode="auto">
          <a:xfrm flipH="1">
            <a:off x="7618009" y="486150"/>
            <a:ext cx="1711307" cy="860149"/>
          </a:xfrm>
          <a:custGeom>
            <a:avLst/>
            <a:gdLst/>
            <a:ahLst/>
            <a:cxnLst>
              <a:cxn ang="0">
                <a:pos x="224" y="78"/>
              </a:cxn>
              <a:cxn ang="0">
                <a:pos x="228" y="60"/>
              </a:cxn>
              <a:cxn ang="0">
                <a:pos x="186" y="19"/>
              </a:cxn>
              <a:cxn ang="0">
                <a:pos x="168" y="24"/>
              </a:cxn>
              <a:cxn ang="0">
                <a:pos x="126" y="0"/>
              </a:cxn>
              <a:cxn ang="0">
                <a:pos x="81" y="32"/>
              </a:cxn>
              <a:cxn ang="0">
                <a:pos x="55" y="19"/>
              </a:cxn>
              <a:cxn ang="0">
                <a:pos x="24" y="45"/>
              </a:cxn>
              <a:cxn ang="0">
                <a:pos x="0" y="88"/>
              </a:cxn>
              <a:cxn ang="0">
                <a:pos x="50" y="138"/>
              </a:cxn>
              <a:cxn ang="0">
                <a:pos x="51" y="138"/>
              </a:cxn>
              <a:cxn ang="0">
                <a:pos x="78" y="154"/>
              </a:cxn>
              <a:cxn ang="0">
                <a:pos x="109" y="124"/>
              </a:cxn>
              <a:cxn ang="0">
                <a:pos x="109" y="124"/>
              </a:cxn>
              <a:cxn ang="0">
                <a:pos x="112" y="124"/>
              </a:cxn>
              <a:cxn ang="0">
                <a:pos x="114" y="124"/>
              </a:cxn>
              <a:cxn ang="0">
                <a:pos x="145" y="139"/>
              </a:cxn>
              <a:cxn ang="0">
                <a:pos x="177" y="122"/>
              </a:cxn>
              <a:cxn ang="0">
                <a:pos x="197" y="129"/>
              </a:cxn>
              <a:cxn ang="0">
                <a:pos x="230" y="96"/>
              </a:cxn>
              <a:cxn ang="0">
                <a:pos x="224" y="78"/>
              </a:cxn>
            </a:cxnLst>
            <a:rect l="0" t="0" r="r" b="b"/>
            <a:pathLst>
              <a:path w="230" h="154">
                <a:moveTo>
                  <a:pt x="224" y="78"/>
                </a:moveTo>
                <a:cubicBezTo>
                  <a:pt x="226" y="72"/>
                  <a:pt x="228" y="67"/>
                  <a:pt x="228" y="60"/>
                </a:cubicBezTo>
                <a:cubicBezTo>
                  <a:pt x="228" y="37"/>
                  <a:pt x="209" y="19"/>
                  <a:pt x="186" y="19"/>
                </a:cubicBezTo>
                <a:cubicBezTo>
                  <a:pt x="180" y="19"/>
                  <a:pt x="173" y="21"/>
                  <a:pt x="168" y="24"/>
                </a:cubicBezTo>
                <a:cubicBezTo>
                  <a:pt x="159" y="10"/>
                  <a:pt x="144" y="0"/>
                  <a:pt x="126" y="0"/>
                </a:cubicBezTo>
                <a:cubicBezTo>
                  <a:pt x="106" y="0"/>
                  <a:pt x="88" y="13"/>
                  <a:pt x="81" y="32"/>
                </a:cubicBezTo>
                <a:cubicBezTo>
                  <a:pt x="75" y="24"/>
                  <a:pt x="66" y="19"/>
                  <a:pt x="55" y="19"/>
                </a:cubicBezTo>
                <a:cubicBezTo>
                  <a:pt x="40" y="19"/>
                  <a:pt x="27" y="30"/>
                  <a:pt x="24" y="45"/>
                </a:cubicBezTo>
                <a:cubicBezTo>
                  <a:pt x="9" y="54"/>
                  <a:pt x="0" y="70"/>
                  <a:pt x="0" y="88"/>
                </a:cubicBezTo>
                <a:cubicBezTo>
                  <a:pt x="0" y="115"/>
                  <a:pt x="22" y="138"/>
                  <a:pt x="50" y="138"/>
                </a:cubicBezTo>
                <a:cubicBezTo>
                  <a:pt x="50" y="138"/>
                  <a:pt x="51" y="138"/>
                  <a:pt x="51" y="138"/>
                </a:cubicBezTo>
                <a:cubicBezTo>
                  <a:pt x="56" y="148"/>
                  <a:pt x="66" y="154"/>
                  <a:pt x="78" y="154"/>
                </a:cubicBezTo>
                <a:cubicBezTo>
                  <a:pt x="95" y="154"/>
                  <a:pt x="109" y="141"/>
                  <a:pt x="109" y="124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10" y="124"/>
                  <a:pt x="111" y="124"/>
                  <a:pt x="112" y="124"/>
                </a:cubicBezTo>
                <a:cubicBezTo>
                  <a:pt x="113" y="124"/>
                  <a:pt x="114" y="124"/>
                  <a:pt x="114" y="124"/>
                </a:cubicBezTo>
                <a:cubicBezTo>
                  <a:pt x="121" y="133"/>
                  <a:pt x="132" y="139"/>
                  <a:pt x="145" y="139"/>
                </a:cubicBezTo>
                <a:cubicBezTo>
                  <a:pt x="159" y="139"/>
                  <a:pt x="170" y="132"/>
                  <a:pt x="177" y="122"/>
                </a:cubicBezTo>
                <a:cubicBezTo>
                  <a:pt x="183" y="126"/>
                  <a:pt x="190" y="129"/>
                  <a:pt x="197" y="129"/>
                </a:cubicBezTo>
                <a:cubicBezTo>
                  <a:pt x="215" y="129"/>
                  <a:pt x="230" y="114"/>
                  <a:pt x="230" y="96"/>
                </a:cubicBezTo>
                <a:cubicBezTo>
                  <a:pt x="230" y="89"/>
                  <a:pt x="228" y="83"/>
                  <a:pt x="224" y="7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06" name="Freeform 19"/>
          <p:cNvSpPr>
            <a:spLocks noChangeAspect="1"/>
          </p:cNvSpPr>
          <p:nvPr/>
        </p:nvSpPr>
        <p:spPr bwMode="auto">
          <a:xfrm flipH="1" flipV="1">
            <a:off x="9403481" y="833781"/>
            <a:ext cx="1741171" cy="875824"/>
          </a:xfrm>
          <a:custGeom>
            <a:avLst/>
            <a:gdLst/>
            <a:ahLst/>
            <a:cxnLst>
              <a:cxn ang="0">
                <a:pos x="170" y="52"/>
              </a:cxn>
              <a:cxn ang="0">
                <a:pos x="153" y="35"/>
              </a:cxn>
              <a:cxn ang="0">
                <a:pos x="153" y="35"/>
              </a:cxn>
              <a:cxn ang="0">
                <a:pos x="120" y="6"/>
              </a:cxn>
              <a:cxn ang="0">
                <a:pos x="101" y="12"/>
              </a:cxn>
              <a:cxn ang="0">
                <a:pos x="76" y="0"/>
              </a:cxn>
              <a:cxn ang="0">
                <a:pos x="45" y="27"/>
              </a:cxn>
              <a:cxn ang="0">
                <a:pos x="41" y="27"/>
              </a:cxn>
              <a:cxn ang="0">
                <a:pos x="17" y="48"/>
              </a:cxn>
              <a:cxn ang="0">
                <a:pos x="17" y="48"/>
              </a:cxn>
              <a:cxn ang="0">
                <a:pos x="0" y="65"/>
              </a:cxn>
              <a:cxn ang="0">
                <a:pos x="13" y="82"/>
              </a:cxn>
              <a:cxn ang="0">
                <a:pos x="33" y="97"/>
              </a:cxn>
              <a:cxn ang="0">
                <a:pos x="48" y="91"/>
              </a:cxn>
              <a:cxn ang="0">
                <a:pos x="76" y="108"/>
              </a:cxn>
              <a:cxn ang="0">
                <a:pos x="86" y="106"/>
              </a:cxn>
              <a:cxn ang="0">
                <a:pos x="100" y="114"/>
              </a:cxn>
              <a:cxn ang="0">
                <a:pos x="115" y="104"/>
              </a:cxn>
              <a:cxn ang="0">
                <a:pos x="124" y="106"/>
              </a:cxn>
              <a:cxn ang="0">
                <a:pos x="154" y="76"/>
              </a:cxn>
              <a:cxn ang="0">
                <a:pos x="153" y="68"/>
              </a:cxn>
              <a:cxn ang="0">
                <a:pos x="153" y="68"/>
              </a:cxn>
              <a:cxn ang="0">
                <a:pos x="170" y="52"/>
              </a:cxn>
            </a:cxnLst>
            <a:rect l="0" t="0" r="r" b="b"/>
            <a:pathLst>
              <a:path w="170" h="114">
                <a:moveTo>
                  <a:pt x="170" y="52"/>
                </a:moveTo>
                <a:cubicBezTo>
                  <a:pt x="170" y="42"/>
                  <a:pt x="163" y="35"/>
                  <a:pt x="153" y="35"/>
                </a:cubicBezTo>
                <a:cubicBezTo>
                  <a:pt x="153" y="35"/>
                  <a:pt x="153" y="35"/>
                  <a:pt x="153" y="35"/>
                </a:cubicBezTo>
                <a:cubicBezTo>
                  <a:pt x="151" y="19"/>
                  <a:pt x="137" y="6"/>
                  <a:pt x="120" y="6"/>
                </a:cubicBezTo>
                <a:cubicBezTo>
                  <a:pt x="113" y="6"/>
                  <a:pt x="106" y="8"/>
                  <a:pt x="101" y="12"/>
                </a:cubicBezTo>
                <a:cubicBezTo>
                  <a:pt x="95" y="5"/>
                  <a:pt x="86" y="0"/>
                  <a:pt x="76" y="0"/>
                </a:cubicBezTo>
                <a:cubicBezTo>
                  <a:pt x="60" y="0"/>
                  <a:pt x="47" y="12"/>
                  <a:pt x="45" y="27"/>
                </a:cubicBezTo>
                <a:cubicBezTo>
                  <a:pt x="43" y="27"/>
                  <a:pt x="42" y="27"/>
                  <a:pt x="41" y="27"/>
                </a:cubicBezTo>
                <a:cubicBezTo>
                  <a:pt x="29" y="27"/>
                  <a:pt x="18" y="36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7" y="48"/>
                  <a:pt x="0" y="56"/>
                  <a:pt x="0" y="65"/>
                </a:cubicBezTo>
                <a:cubicBezTo>
                  <a:pt x="0" y="73"/>
                  <a:pt x="6" y="80"/>
                  <a:pt x="13" y="82"/>
                </a:cubicBezTo>
                <a:cubicBezTo>
                  <a:pt x="16" y="91"/>
                  <a:pt x="24" y="97"/>
                  <a:pt x="33" y="97"/>
                </a:cubicBezTo>
                <a:cubicBezTo>
                  <a:pt x="39" y="97"/>
                  <a:pt x="44" y="95"/>
                  <a:pt x="48" y="91"/>
                </a:cubicBezTo>
                <a:cubicBezTo>
                  <a:pt x="53" y="101"/>
                  <a:pt x="64" y="108"/>
                  <a:pt x="76" y="108"/>
                </a:cubicBezTo>
                <a:cubicBezTo>
                  <a:pt x="79" y="108"/>
                  <a:pt x="83" y="107"/>
                  <a:pt x="86" y="106"/>
                </a:cubicBezTo>
                <a:cubicBezTo>
                  <a:pt x="89" y="111"/>
                  <a:pt x="94" y="114"/>
                  <a:pt x="100" y="114"/>
                </a:cubicBezTo>
                <a:cubicBezTo>
                  <a:pt x="106" y="114"/>
                  <a:pt x="112" y="110"/>
                  <a:pt x="115" y="104"/>
                </a:cubicBezTo>
                <a:cubicBezTo>
                  <a:pt x="117" y="105"/>
                  <a:pt x="121" y="106"/>
                  <a:pt x="124" y="106"/>
                </a:cubicBezTo>
                <a:cubicBezTo>
                  <a:pt x="140" y="106"/>
                  <a:pt x="154" y="92"/>
                  <a:pt x="154" y="76"/>
                </a:cubicBezTo>
                <a:cubicBezTo>
                  <a:pt x="154" y="73"/>
                  <a:pt x="153" y="71"/>
                  <a:pt x="153" y="68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63" y="68"/>
                  <a:pt x="170" y="61"/>
                  <a:pt x="170" y="5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05" name="Freeform 15"/>
          <p:cNvSpPr>
            <a:spLocks noChangeAspect="1"/>
          </p:cNvSpPr>
          <p:nvPr/>
        </p:nvSpPr>
        <p:spPr bwMode="auto">
          <a:xfrm>
            <a:off x="9531071" y="2097735"/>
            <a:ext cx="1802131" cy="975837"/>
          </a:xfrm>
          <a:custGeom>
            <a:avLst/>
            <a:gdLst/>
            <a:ahLst/>
            <a:cxnLst>
              <a:cxn ang="0">
                <a:pos x="168" y="65"/>
              </a:cxn>
              <a:cxn ang="0">
                <a:pos x="170" y="58"/>
              </a:cxn>
              <a:cxn ang="0">
                <a:pos x="154" y="38"/>
              </a:cxn>
              <a:cxn ang="0">
                <a:pos x="142" y="40"/>
              </a:cxn>
              <a:cxn ang="0">
                <a:pos x="127" y="21"/>
              </a:cxn>
              <a:cxn ang="0">
                <a:pos x="116" y="24"/>
              </a:cxn>
              <a:cxn ang="0">
                <a:pos x="90" y="2"/>
              </a:cxn>
              <a:cxn ang="0">
                <a:pos x="58" y="18"/>
              </a:cxn>
              <a:cxn ang="0">
                <a:pos x="49" y="13"/>
              </a:cxn>
              <a:cxn ang="0">
                <a:pos x="35" y="24"/>
              </a:cxn>
              <a:cxn ang="0">
                <a:pos x="36" y="31"/>
              </a:cxn>
              <a:cxn ang="0">
                <a:pos x="11" y="56"/>
              </a:cxn>
              <a:cxn ang="0">
                <a:pos x="13" y="69"/>
              </a:cxn>
              <a:cxn ang="0">
                <a:pos x="1" y="85"/>
              </a:cxn>
              <a:cxn ang="0">
                <a:pos x="19" y="107"/>
              </a:cxn>
              <a:cxn ang="0">
                <a:pos x="27" y="106"/>
              </a:cxn>
              <a:cxn ang="0">
                <a:pos x="48" y="125"/>
              </a:cxn>
              <a:cxn ang="0">
                <a:pos x="74" y="110"/>
              </a:cxn>
              <a:cxn ang="0">
                <a:pos x="94" y="125"/>
              </a:cxn>
              <a:cxn ang="0">
                <a:pos x="119" y="105"/>
              </a:cxn>
              <a:cxn ang="0">
                <a:pos x="119" y="103"/>
              </a:cxn>
              <a:cxn ang="0">
                <a:pos x="122" y="103"/>
              </a:cxn>
              <a:cxn ang="0">
                <a:pos x="140" y="100"/>
              </a:cxn>
              <a:cxn ang="0">
                <a:pos x="151" y="103"/>
              </a:cxn>
              <a:cxn ang="0">
                <a:pos x="175" y="84"/>
              </a:cxn>
              <a:cxn ang="0">
                <a:pos x="168" y="65"/>
              </a:cxn>
            </a:cxnLst>
            <a:rect l="0" t="0" r="r" b="b"/>
            <a:pathLst>
              <a:path w="176" h="127">
                <a:moveTo>
                  <a:pt x="168" y="65"/>
                </a:moveTo>
                <a:cubicBezTo>
                  <a:pt x="169" y="63"/>
                  <a:pt x="170" y="61"/>
                  <a:pt x="170" y="58"/>
                </a:cubicBezTo>
                <a:cubicBezTo>
                  <a:pt x="171" y="48"/>
                  <a:pt x="164" y="39"/>
                  <a:pt x="154" y="38"/>
                </a:cubicBezTo>
                <a:cubicBezTo>
                  <a:pt x="150" y="37"/>
                  <a:pt x="146" y="38"/>
                  <a:pt x="142" y="40"/>
                </a:cubicBezTo>
                <a:cubicBezTo>
                  <a:pt x="143" y="31"/>
                  <a:pt x="136" y="23"/>
                  <a:pt x="127" y="21"/>
                </a:cubicBezTo>
                <a:cubicBezTo>
                  <a:pt x="123" y="21"/>
                  <a:pt x="120" y="22"/>
                  <a:pt x="116" y="24"/>
                </a:cubicBezTo>
                <a:cubicBezTo>
                  <a:pt x="113" y="12"/>
                  <a:pt x="103" y="3"/>
                  <a:pt x="90" y="2"/>
                </a:cubicBezTo>
                <a:cubicBezTo>
                  <a:pt x="77" y="0"/>
                  <a:pt x="64" y="7"/>
                  <a:pt x="58" y="18"/>
                </a:cubicBezTo>
                <a:cubicBezTo>
                  <a:pt x="56" y="15"/>
                  <a:pt x="53" y="13"/>
                  <a:pt x="49" y="13"/>
                </a:cubicBezTo>
                <a:cubicBezTo>
                  <a:pt x="42" y="12"/>
                  <a:pt x="36" y="17"/>
                  <a:pt x="35" y="24"/>
                </a:cubicBezTo>
                <a:cubicBezTo>
                  <a:pt x="35" y="27"/>
                  <a:pt x="35" y="29"/>
                  <a:pt x="36" y="31"/>
                </a:cubicBezTo>
                <a:cubicBezTo>
                  <a:pt x="23" y="33"/>
                  <a:pt x="13" y="43"/>
                  <a:pt x="11" y="56"/>
                </a:cubicBezTo>
                <a:cubicBezTo>
                  <a:pt x="11" y="61"/>
                  <a:pt x="11" y="65"/>
                  <a:pt x="13" y="69"/>
                </a:cubicBezTo>
                <a:cubicBezTo>
                  <a:pt x="6" y="72"/>
                  <a:pt x="2" y="77"/>
                  <a:pt x="1" y="85"/>
                </a:cubicBezTo>
                <a:cubicBezTo>
                  <a:pt x="0" y="96"/>
                  <a:pt x="8" y="105"/>
                  <a:pt x="19" y="107"/>
                </a:cubicBezTo>
                <a:cubicBezTo>
                  <a:pt x="21" y="107"/>
                  <a:pt x="24" y="107"/>
                  <a:pt x="27" y="106"/>
                </a:cubicBezTo>
                <a:cubicBezTo>
                  <a:pt x="29" y="116"/>
                  <a:pt x="37" y="124"/>
                  <a:pt x="48" y="125"/>
                </a:cubicBezTo>
                <a:cubicBezTo>
                  <a:pt x="60" y="127"/>
                  <a:pt x="70" y="120"/>
                  <a:pt x="74" y="110"/>
                </a:cubicBezTo>
                <a:cubicBezTo>
                  <a:pt x="77" y="118"/>
                  <a:pt x="84" y="124"/>
                  <a:pt x="94" y="125"/>
                </a:cubicBezTo>
                <a:cubicBezTo>
                  <a:pt x="106" y="127"/>
                  <a:pt x="117" y="118"/>
                  <a:pt x="119" y="105"/>
                </a:cubicBezTo>
                <a:cubicBezTo>
                  <a:pt x="119" y="104"/>
                  <a:pt x="119" y="104"/>
                  <a:pt x="119" y="103"/>
                </a:cubicBezTo>
                <a:cubicBezTo>
                  <a:pt x="120" y="103"/>
                  <a:pt x="121" y="103"/>
                  <a:pt x="122" y="103"/>
                </a:cubicBezTo>
                <a:cubicBezTo>
                  <a:pt x="129" y="104"/>
                  <a:pt x="135" y="103"/>
                  <a:pt x="140" y="100"/>
                </a:cubicBezTo>
                <a:cubicBezTo>
                  <a:pt x="143" y="102"/>
                  <a:pt x="147" y="103"/>
                  <a:pt x="151" y="103"/>
                </a:cubicBezTo>
                <a:cubicBezTo>
                  <a:pt x="163" y="105"/>
                  <a:pt x="174" y="96"/>
                  <a:pt x="175" y="84"/>
                </a:cubicBezTo>
                <a:cubicBezTo>
                  <a:pt x="176" y="77"/>
                  <a:pt x="173" y="70"/>
                  <a:pt x="168" y="6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02" name="Freeform 19"/>
          <p:cNvSpPr>
            <a:spLocks noChangeAspect="1"/>
          </p:cNvSpPr>
          <p:nvPr/>
        </p:nvSpPr>
        <p:spPr bwMode="auto">
          <a:xfrm>
            <a:off x="9958231" y="3436479"/>
            <a:ext cx="1741171" cy="875824"/>
          </a:xfrm>
          <a:custGeom>
            <a:avLst/>
            <a:gdLst/>
            <a:ahLst/>
            <a:cxnLst>
              <a:cxn ang="0">
                <a:pos x="170" y="52"/>
              </a:cxn>
              <a:cxn ang="0">
                <a:pos x="153" y="35"/>
              </a:cxn>
              <a:cxn ang="0">
                <a:pos x="153" y="35"/>
              </a:cxn>
              <a:cxn ang="0">
                <a:pos x="120" y="6"/>
              </a:cxn>
              <a:cxn ang="0">
                <a:pos x="101" y="12"/>
              </a:cxn>
              <a:cxn ang="0">
                <a:pos x="76" y="0"/>
              </a:cxn>
              <a:cxn ang="0">
                <a:pos x="45" y="27"/>
              </a:cxn>
              <a:cxn ang="0">
                <a:pos x="41" y="27"/>
              </a:cxn>
              <a:cxn ang="0">
                <a:pos x="17" y="48"/>
              </a:cxn>
              <a:cxn ang="0">
                <a:pos x="17" y="48"/>
              </a:cxn>
              <a:cxn ang="0">
                <a:pos x="0" y="65"/>
              </a:cxn>
              <a:cxn ang="0">
                <a:pos x="13" y="82"/>
              </a:cxn>
              <a:cxn ang="0">
                <a:pos x="33" y="97"/>
              </a:cxn>
              <a:cxn ang="0">
                <a:pos x="48" y="91"/>
              </a:cxn>
              <a:cxn ang="0">
                <a:pos x="76" y="108"/>
              </a:cxn>
              <a:cxn ang="0">
                <a:pos x="86" y="106"/>
              </a:cxn>
              <a:cxn ang="0">
                <a:pos x="100" y="114"/>
              </a:cxn>
              <a:cxn ang="0">
                <a:pos x="115" y="104"/>
              </a:cxn>
              <a:cxn ang="0">
                <a:pos x="124" y="106"/>
              </a:cxn>
              <a:cxn ang="0">
                <a:pos x="154" y="76"/>
              </a:cxn>
              <a:cxn ang="0">
                <a:pos x="153" y="68"/>
              </a:cxn>
              <a:cxn ang="0">
                <a:pos x="153" y="68"/>
              </a:cxn>
              <a:cxn ang="0">
                <a:pos x="170" y="52"/>
              </a:cxn>
            </a:cxnLst>
            <a:rect l="0" t="0" r="r" b="b"/>
            <a:pathLst>
              <a:path w="170" h="114">
                <a:moveTo>
                  <a:pt x="170" y="52"/>
                </a:moveTo>
                <a:cubicBezTo>
                  <a:pt x="170" y="42"/>
                  <a:pt x="163" y="35"/>
                  <a:pt x="153" y="35"/>
                </a:cubicBezTo>
                <a:cubicBezTo>
                  <a:pt x="153" y="35"/>
                  <a:pt x="153" y="35"/>
                  <a:pt x="153" y="35"/>
                </a:cubicBezTo>
                <a:cubicBezTo>
                  <a:pt x="151" y="19"/>
                  <a:pt x="137" y="6"/>
                  <a:pt x="120" y="6"/>
                </a:cubicBezTo>
                <a:cubicBezTo>
                  <a:pt x="113" y="6"/>
                  <a:pt x="106" y="8"/>
                  <a:pt x="101" y="12"/>
                </a:cubicBezTo>
                <a:cubicBezTo>
                  <a:pt x="95" y="5"/>
                  <a:pt x="86" y="0"/>
                  <a:pt x="76" y="0"/>
                </a:cubicBezTo>
                <a:cubicBezTo>
                  <a:pt x="60" y="0"/>
                  <a:pt x="47" y="12"/>
                  <a:pt x="45" y="27"/>
                </a:cubicBezTo>
                <a:cubicBezTo>
                  <a:pt x="43" y="27"/>
                  <a:pt x="42" y="27"/>
                  <a:pt x="41" y="27"/>
                </a:cubicBezTo>
                <a:cubicBezTo>
                  <a:pt x="29" y="27"/>
                  <a:pt x="18" y="36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7" y="48"/>
                  <a:pt x="0" y="56"/>
                  <a:pt x="0" y="65"/>
                </a:cubicBezTo>
                <a:cubicBezTo>
                  <a:pt x="0" y="73"/>
                  <a:pt x="6" y="80"/>
                  <a:pt x="13" y="82"/>
                </a:cubicBezTo>
                <a:cubicBezTo>
                  <a:pt x="16" y="91"/>
                  <a:pt x="24" y="97"/>
                  <a:pt x="33" y="97"/>
                </a:cubicBezTo>
                <a:cubicBezTo>
                  <a:pt x="39" y="97"/>
                  <a:pt x="44" y="95"/>
                  <a:pt x="48" y="91"/>
                </a:cubicBezTo>
                <a:cubicBezTo>
                  <a:pt x="53" y="101"/>
                  <a:pt x="64" y="108"/>
                  <a:pt x="76" y="108"/>
                </a:cubicBezTo>
                <a:cubicBezTo>
                  <a:pt x="79" y="108"/>
                  <a:pt x="83" y="107"/>
                  <a:pt x="86" y="106"/>
                </a:cubicBezTo>
                <a:cubicBezTo>
                  <a:pt x="89" y="111"/>
                  <a:pt x="94" y="114"/>
                  <a:pt x="100" y="114"/>
                </a:cubicBezTo>
                <a:cubicBezTo>
                  <a:pt x="106" y="114"/>
                  <a:pt x="112" y="110"/>
                  <a:pt x="115" y="104"/>
                </a:cubicBezTo>
                <a:cubicBezTo>
                  <a:pt x="117" y="105"/>
                  <a:pt x="121" y="106"/>
                  <a:pt x="124" y="106"/>
                </a:cubicBezTo>
                <a:cubicBezTo>
                  <a:pt x="140" y="106"/>
                  <a:pt x="154" y="92"/>
                  <a:pt x="154" y="76"/>
                </a:cubicBezTo>
                <a:cubicBezTo>
                  <a:pt x="154" y="73"/>
                  <a:pt x="153" y="71"/>
                  <a:pt x="153" y="68"/>
                </a:cubicBezTo>
                <a:cubicBezTo>
                  <a:pt x="153" y="68"/>
                  <a:pt x="153" y="68"/>
                  <a:pt x="153" y="68"/>
                </a:cubicBezTo>
                <a:cubicBezTo>
                  <a:pt x="163" y="68"/>
                  <a:pt x="170" y="61"/>
                  <a:pt x="170" y="5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01" name="Freeform 15"/>
          <p:cNvSpPr>
            <a:spLocks noChangeAspect="1"/>
          </p:cNvSpPr>
          <p:nvPr/>
        </p:nvSpPr>
        <p:spPr bwMode="auto">
          <a:xfrm flipH="1">
            <a:off x="9462233" y="4422802"/>
            <a:ext cx="1802131" cy="975837"/>
          </a:xfrm>
          <a:custGeom>
            <a:avLst/>
            <a:gdLst/>
            <a:ahLst/>
            <a:cxnLst>
              <a:cxn ang="0">
                <a:pos x="168" y="65"/>
              </a:cxn>
              <a:cxn ang="0">
                <a:pos x="170" y="58"/>
              </a:cxn>
              <a:cxn ang="0">
                <a:pos x="154" y="38"/>
              </a:cxn>
              <a:cxn ang="0">
                <a:pos x="142" y="40"/>
              </a:cxn>
              <a:cxn ang="0">
                <a:pos x="127" y="21"/>
              </a:cxn>
              <a:cxn ang="0">
                <a:pos x="116" y="24"/>
              </a:cxn>
              <a:cxn ang="0">
                <a:pos x="90" y="2"/>
              </a:cxn>
              <a:cxn ang="0">
                <a:pos x="58" y="18"/>
              </a:cxn>
              <a:cxn ang="0">
                <a:pos x="49" y="13"/>
              </a:cxn>
              <a:cxn ang="0">
                <a:pos x="35" y="24"/>
              </a:cxn>
              <a:cxn ang="0">
                <a:pos x="36" y="31"/>
              </a:cxn>
              <a:cxn ang="0">
                <a:pos x="11" y="56"/>
              </a:cxn>
              <a:cxn ang="0">
                <a:pos x="13" y="69"/>
              </a:cxn>
              <a:cxn ang="0">
                <a:pos x="1" y="85"/>
              </a:cxn>
              <a:cxn ang="0">
                <a:pos x="19" y="107"/>
              </a:cxn>
              <a:cxn ang="0">
                <a:pos x="27" y="106"/>
              </a:cxn>
              <a:cxn ang="0">
                <a:pos x="48" y="125"/>
              </a:cxn>
              <a:cxn ang="0">
                <a:pos x="74" y="110"/>
              </a:cxn>
              <a:cxn ang="0">
                <a:pos x="94" y="125"/>
              </a:cxn>
              <a:cxn ang="0">
                <a:pos x="119" y="105"/>
              </a:cxn>
              <a:cxn ang="0">
                <a:pos x="119" y="103"/>
              </a:cxn>
              <a:cxn ang="0">
                <a:pos x="122" y="103"/>
              </a:cxn>
              <a:cxn ang="0">
                <a:pos x="140" y="100"/>
              </a:cxn>
              <a:cxn ang="0">
                <a:pos x="151" y="103"/>
              </a:cxn>
              <a:cxn ang="0">
                <a:pos x="175" y="84"/>
              </a:cxn>
              <a:cxn ang="0">
                <a:pos x="168" y="65"/>
              </a:cxn>
            </a:cxnLst>
            <a:rect l="0" t="0" r="r" b="b"/>
            <a:pathLst>
              <a:path w="176" h="127">
                <a:moveTo>
                  <a:pt x="168" y="65"/>
                </a:moveTo>
                <a:cubicBezTo>
                  <a:pt x="169" y="63"/>
                  <a:pt x="170" y="61"/>
                  <a:pt x="170" y="58"/>
                </a:cubicBezTo>
                <a:cubicBezTo>
                  <a:pt x="171" y="48"/>
                  <a:pt x="164" y="39"/>
                  <a:pt x="154" y="38"/>
                </a:cubicBezTo>
                <a:cubicBezTo>
                  <a:pt x="150" y="37"/>
                  <a:pt x="146" y="38"/>
                  <a:pt x="142" y="40"/>
                </a:cubicBezTo>
                <a:cubicBezTo>
                  <a:pt x="143" y="31"/>
                  <a:pt x="136" y="23"/>
                  <a:pt x="127" y="21"/>
                </a:cubicBezTo>
                <a:cubicBezTo>
                  <a:pt x="123" y="21"/>
                  <a:pt x="120" y="22"/>
                  <a:pt x="116" y="24"/>
                </a:cubicBezTo>
                <a:cubicBezTo>
                  <a:pt x="113" y="12"/>
                  <a:pt x="103" y="3"/>
                  <a:pt x="90" y="2"/>
                </a:cubicBezTo>
                <a:cubicBezTo>
                  <a:pt x="77" y="0"/>
                  <a:pt x="64" y="7"/>
                  <a:pt x="58" y="18"/>
                </a:cubicBezTo>
                <a:cubicBezTo>
                  <a:pt x="56" y="15"/>
                  <a:pt x="53" y="13"/>
                  <a:pt x="49" y="13"/>
                </a:cubicBezTo>
                <a:cubicBezTo>
                  <a:pt x="42" y="12"/>
                  <a:pt x="36" y="17"/>
                  <a:pt x="35" y="24"/>
                </a:cubicBezTo>
                <a:cubicBezTo>
                  <a:pt x="35" y="27"/>
                  <a:pt x="35" y="29"/>
                  <a:pt x="36" y="31"/>
                </a:cubicBezTo>
                <a:cubicBezTo>
                  <a:pt x="23" y="33"/>
                  <a:pt x="13" y="43"/>
                  <a:pt x="11" y="56"/>
                </a:cubicBezTo>
                <a:cubicBezTo>
                  <a:pt x="11" y="61"/>
                  <a:pt x="11" y="65"/>
                  <a:pt x="13" y="69"/>
                </a:cubicBezTo>
                <a:cubicBezTo>
                  <a:pt x="6" y="72"/>
                  <a:pt x="2" y="77"/>
                  <a:pt x="1" y="85"/>
                </a:cubicBezTo>
                <a:cubicBezTo>
                  <a:pt x="0" y="96"/>
                  <a:pt x="8" y="105"/>
                  <a:pt x="19" y="107"/>
                </a:cubicBezTo>
                <a:cubicBezTo>
                  <a:pt x="21" y="107"/>
                  <a:pt x="24" y="107"/>
                  <a:pt x="27" y="106"/>
                </a:cubicBezTo>
                <a:cubicBezTo>
                  <a:pt x="29" y="116"/>
                  <a:pt x="37" y="124"/>
                  <a:pt x="48" y="125"/>
                </a:cubicBezTo>
                <a:cubicBezTo>
                  <a:pt x="60" y="127"/>
                  <a:pt x="70" y="120"/>
                  <a:pt x="74" y="110"/>
                </a:cubicBezTo>
                <a:cubicBezTo>
                  <a:pt x="77" y="118"/>
                  <a:pt x="84" y="124"/>
                  <a:pt x="94" y="125"/>
                </a:cubicBezTo>
                <a:cubicBezTo>
                  <a:pt x="106" y="127"/>
                  <a:pt x="117" y="118"/>
                  <a:pt x="119" y="105"/>
                </a:cubicBezTo>
                <a:cubicBezTo>
                  <a:pt x="119" y="104"/>
                  <a:pt x="119" y="104"/>
                  <a:pt x="119" y="103"/>
                </a:cubicBezTo>
                <a:cubicBezTo>
                  <a:pt x="120" y="103"/>
                  <a:pt x="121" y="103"/>
                  <a:pt x="122" y="103"/>
                </a:cubicBezTo>
                <a:cubicBezTo>
                  <a:pt x="129" y="104"/>
                  <a:pt x="135" y="103"/>
                  <a:pt x="140" y="100"/>
                </a:cubicBezTo>
                <a:cubicBezTo>
                  <a:pt x="143" y="102"/>
                  <a:pt x="147" y="103"/>
                  <a:pt x="151" y="103"/>
                </a:cubicBezTo>
                <a:cubicBezTo>
                  <a:pt x="163" y="105"/>
                  <a:pt x="174" y="96"/>
                  <a:pt x="175" y="84"/>
                </a:cubicBezTo>
                <a:cubicBezTo>
                  <a:pt x="176" y="77"/>
                  <a:pt x="173" y="70"/>
                  <a:pt x="168" y="6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99" name="Freeform 15"/>
          <p:cNvSpPr>
            <a:spLocks noChangeAspect="1"/>
          </p:cNvSpPr>
          <p:nvPr/>
        </p:nvSpPr>
        <p:spPr bwMode="auto">
          <a:xfrm>
            <a:off x="751036" y="4393316"/>
            <a:ext cx="1802131" cy="975837"/>
          </a:xfrm>
          <a:custGeom>
            <a:avLst/>
            <a:gdLst/>
            <a:ahLst/>
            <a:cxnLst>
              <a:cxn ang="0">
                <a:pos x="168" y="65"/>
              </a:cxn>
              <a:cxn ang="0">
                <a:pos x="170" y="58"/>
              </a:cxn>
              <a:cxn ang="0">
                <a:pos x="154" y="38"/>
              </a:cxn>
              <a:cxn ang="0">
                <a:pos x="142" y="40"/>
              </a:cxn>
              <a:cxn ang="0">
                <a:pos x="127" y="21"/>
              </a:cxn>
              <a:cxn ang="0">
                <a:pos x="116" y="24"/>
              </a:cxn>
              <a:cxn ang="0">
                <a:pos x="90" y="2"/>
              </a:cxn>
              <a:cxn ang="0">
                <a:pos x="58" y="18"/>
              </a:cxn>
              <a:cxn ang="0">
                <a:pos x="49" y="13"/>
              </a:cxn>
              <a:cxn ang="0">
                <a:pos x="35" y="24"/>
              </a:cxn>
              <a:cxn ang="0">
                <a:pos x="36" y="31"/>
              </a:cxn>
              <a:cxn ang="0">
                <a:pos x="11" y="56"/>
              </a:cxn>
              <a:cxn ang="0">
                <a:pos x="13" y="69"/>
              </a:cxn>
              <a:cxn ang="0">
                <a:pos x="1" y="85"/>
              </a:cxn>
              <a:cxn ang="0">
                <a:pos x="19" y="107"/>
              </a:cxn>
              <a:cxn ang="0">
                <a:pos x="27" y="106"/>
              </a:cxn>
              <a:cxn ang="0">
                <a:pos x="48" y="125"/>
              </a:cxn>
              <a:cxn ang="0">
                <a:pos x="74" y="110"/>
              </a:cxn>
              <a:cxn ang="0">
                <a:pos x="94" y="125"/>
              </a:cxn>
              <a:cxn ang="0">
                <a:pos x="119" y="105"/>
              </a:cxn>
              <a:cxn ang="0">
                <a:pos x="119" y="103"/>
              </a:cxn>
              <a:cxn ang="0">
                <a:pos x="122" y="103"/>
              </a:cxn>
              <a:cxn ang="0">
                <a:pos x="140" y="100"/>
              </a:cxn>
              <a:cxn ang="0">
                <a:pos x="151" y="103"/>
              </a:cxn>
              <a:cxn ang="0">
                <a:pos x="175" y="84"/>
              </a:cxn>
              <a:cxn ang="0">
                <a:pos x="168" y="65"/>
              </a:cxn>
            </a:cxnLst>
            <a:rect l="0" t="0" r="r" b="b"/>
            <a:pathLst>
              <a:path w="176" h="127">
                <a:moveTo>
                  <a:pt x="168" y="65"/>
                </a:moveTo>
                <a:cubicBezTo>
                  <a:pt x="169" y="63"/>
                  <a:pt x="170" y="61"/>
                  <a:pt x="170" y="58"/>
                </a:cubicBezTo>
                <a:cubicBezTo>
                  <a:pt x="171" y="48"/>
                  <a:pt x="164" y="39"/>
                  <a:pt x="154" y="38"/>
                </a:cubicBezTo>
                <a:cubicBezTo>
                  <a:pt x="150" y="37"/>
                  <a:pt x="146" y="38"/>
                  <a:pt x="142" y="40"/>
                </a:cubicBezTo>
                <a:cubicBezTo>
                  <a:pt x="143" y="31"/>
                  <a:pt x="136" y="23"/>
                  <a:pt x="127" y="21"/>
                </a:cubicBezTo>
                <a:cubicBezTo>
                  <a:pt x="123" y="21"/>
                  <a:pt x="120" y="22"/>
                  <a:pt x="116" y="24"/>
                </a:cubicBezTo>
                <a:cubicBezTo>
                  <a:pt x="113" y="12"/>
                  <a:pt x="103" y="3"/>
                  <a:pt x="90" y="2"/>
                </a:cubicBezTo>
                <a:cubicBezTo>
                  <a:pt x="77" y="0"/>
                  <a:pt x="64" y="7"/>
                  <a:pt x="58" y="18"/>
                </a:cubicBezTo>
                <a:cubicBezTo>
                  <a:pt x="56" y="15"/>
                  <a:pt x="53" y="13"/>
                  <a:pt x="49" y="13"/>
                </a:cubicBezTo>
                <a:cubicBezTo>
                  <a:pt x="42" y="12"/>
                  <a:pt x="36" y="17"/>
                  <a:pt x="35" y="24"/>
                </a:cubicBezTo>
                <a:cubicBezTo>
                  <a:pt x="35" y="27"/>
                  <a:pt x="35" y="29"/>
                  <a:pt x="36" y="31"/>
                </a:cubicBezTo>
                <a:cubicBezTo>
                  <a:pt x="23" y="33"/>
                  <a:pt x="13" y="43"/>
                  <a:pt x="11" y="56"/>
                </a:cubicBezTo>
                <a:cubicBezTo>
                  <a:pt x="11" y="61"/>
                  <a:pt x="11" y="65"/>
                  <a:pt x="13" y="69"/>
                </a:cubicBezTo>
                <a:cubicBezTo>
                  <a:pt x="6" y="72"/>
                  <a:pt x="2" y="77"/>
                  <a:pt x="1" y="85"/>
                </a:cubicBezTo>
                <a:cubicBezTo>
                  <a:pt x="0" y="96"/>
                  <a:pt x="8" y="105"/>
                  <a:pt x="19" y="107"/>
                </a:cubicBezTo>
                <a:cubicBezTo>
                  <a:pt x="21" y="107"/>
                  <a:pt x="24" y="107"/>
                  <a:pt x="27" y="106"/>
                </a:cubicBezTo>
                <a:cubicBezTo>
                  <a:pt x="29" y="116"/>
                  <a:pt x="37" y="124"/>
                  <a:pt x="48" y="125"/>
                </a:cubicBezTo>
                <a:cubicBezTo>
                  <a:pt x="60" y="127"/>
                  <a:pt x="70" y="120"/>
                  <a:pt x="74" y="110"/>
                </a:cubicBezTo>
                <a:cubicBezTo>
                  <a:pt x="77" y="118"/>
                  <a:pt x="84" y="124"/>
                  <a:pt x="94" y="125"/>
                </a:cubicBezTo>
                <a:cubicBezTo>
                  <a:pt x="106" y="127"/>
                  <a:pt x="117" y="118"/>
                  <a:pt x="119" y="105"/>
                </a:cubicBezTo>
                <a:cubicBezTo>
                  <a:pt x="119" y="104"/>
                  <a:pt x="119" y="104"/>
                  <a:pt x="119" y="103"/>
                </a:cubicBezTo>
                <a:cubicBezTo>
                  <a:pt x="120" y="103"/>
                  <a:pt x="121" y="103"/>
                  <a:pt x="122" y="103"/>
                </a:cubicBezTo>
                <a:cubicBezTo>
                  <a:pt x="129" y="104"/>
                  <a:pt x="135" y="103"/>
                  <a:pt x="140" y="100"/>
                </a:cubicBezTo>
                <a:cubicBezTo>
                  <a:pt x="143" y="102"/>
                  <a:pt x="147" y="103"/>
                  <a:pt x="151" y="103"/>
                </a:cubicBezTo>
                <a:cubicBezTo>
                  <a:pt x="163" y="105"/>
                  <a:pt x="174" y="96"/>
                  <a:pt x="175" y="84"/>
                </a:cubicBezTo>
                <a:cubicBezTo>
                  <a:pt x="176" y="77"/>
                  <a:pt x="173" y="70"/>
                  <a:pt x="168" y="6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10" name="Freeform 16"/>
          <p:cNvSpPr>
            <a:spLocks noChangeAspect="1"/>
          </p:cNvSpPr>
          <p:nvPr/>
        </p:nvSpPr>
        <p:spPr bwMode="auto">
          <a:xfrm flipV="1">
            <a:off x="641896" y="3169505"/>
            <a:ext cx="1794435" cy="1029983"/>
          </a:xfrm>
          <a:custGeom>
            <a:avLst/>
            <a:gdLst/>
            <a:ahLst/>
            <a:cxnLst>
              <a:cxn ang="0">
                <a:pos x="165" y="42"/>
              </a:cxn>
              <a:cxn ang="0">
                <a:pos x="166" y="36"/>
              </a:cxn>
              <a:cxn ang="0">
                <a:pos x="145" y="15"/>
              </a:cxn>
              <a:cxn ang="0">
                <a:pos x="135" y="17"/>
              </a:cxn>
              <a:cxn ang="0">
                <a:pos x="105" y="0"/>
              </a:cxn>
              <a:cxn ang="0">
                <a:pos x="82" y="8"/>
              </a:cxn>
              <a:cxn ang="0">
                <a:pos x="65" y="0"/>
              </a:cxn>
              <a:cxn ang="0">
                <a:pos x="43" y="22"/>
              </a:cxn>
              <a:cxn ang="0">
                <a:pos x="45" y="31"/>
              </a:cxn>
              <a:cxn ang="0">
                <a:pos x="39" y="37"/>
              </a:cxn>
              <a:cxn ang="0">
                <a:pos x="21" y="27"/>
              </a:cxn>
              <a:cxn ang="0">
                <a:pos x="0" y="48"/>
              </a:cxn>
              <a:cxn ang="0">
                <a:pos x="11" y="67"/>
              </a:cxn>
              <a:cxn ang="0">
                <a:pos x="10" y="75"/>
              </a:cxn>
              <a:cxn ang="0">
                <a:pos x="29" y="94"/>
              </a:cxn>
              <a:cxn ang="0">
                <a:pos x="38" y="91"/>
              </a:cxn>
              <a:cxn ang="0">
                <a:pos x="52" y="98"/>
              </a:cxn>
              <a:cxn ang="0">
                <a:pos x="59" y="97"/>
              </a:cxn>
              <a:cxn ang="0">
                <a:pos x="59" y="102"/>
              </a:cxn>
              <a:cxn ang="0">
                <a:pos x="94" y="137"/>
              </a:cxn>
              <a:cxn ang="0">
                <a:pos x="129" y="102"/>
              </a:cxn>
              <a:cxn ang="0">
                <a:pos x="128" y="97"/>
              </a:cxn>
              <a:cxn ang="0">
                <a:pos x="146" y="101"/>
              </a:cxn>
              <a:cxn ang="0">
                <a:pos x="179" y="69"/>
              </a:cxn>
              <a:cxn ang="0">
                <a:pos x="165" y="42"/>
              </a:cxn>
            </a:cxnLst>
            <a:rect l="0" t="0" r="r" b="b"/>
            <a:pathLst>
              <a:path w="179" h="137">
                <a:moveTo>
                  <a:pt x="165" y="42"/>
                </a:moveTo>
                <a:cubicBezTo>
                  <a:pt x="166" y="40"/>
                  <a:pt x="166" y="38"/>
                  <a:pt x="166" y="36"/>
                </a:cubicBezTo>
                <a:cubicBezTo>
                  <a:pt x="166" y="24"/>
                  <a:pt x="157" y="15"/>
                  <a:pt x="145" y="15"/>
                </a:cubicBezTo>
                <a:cubicBezTo>
                  <a:pt x="142" y="15"/>
                  <a:pt x="138" y="16"/>
                  <a:pt x="135" y="17"/>
                </a:cubicBezTo>
                <a:cubicBezTo>
                  <a:pt x="129" y="7"/>
                  <a:pt x="118" y="0"/>
                  <a:pt x="105" y="0"/>
                </a:cubicBezTo>
                <a:cubicBezTo>
                  <a:pt x="96" y="0"/>
                  <a:pt x="88" y="3"/>
                  <a:pt x="82" y="8"/>
                </a:cubicBezTo>
                <a:cubicBezTo>
                  <a:pt x="78" y="3"/>
                  <a:pt x="72" y="0"/>
                  <a:pt x="65" y="0"/>
                </a:cubicBezTo>
                <a:cubicBezTo>
                  <a:pt x="52" y="0"/>
                  <a:pt x="43" y="9"/>
                  <a:pt x="43" y="22"/>
                </a:cubicBezTo>
                <a:cubicBezTo>
                  <a:pt x="43" y="25"/>
                  <a:pt x="43" y="28"/>
                  <a:pt x="45" y="31"/>
                </a:cubicBezTo>
                <a:cubicBezTo>
                  <a:pt x="43" y="33"/>
                  <a:pt x="41" y="35"/>
                  <a:pt x="39" y="37"/>
                </a:cubicBezTo>
                <a:cubicBezTo>
                  <a:pt x="36" y="31"/>
                  <a:pt x="29" y="27"/>
                  <a:pt x="21" y="27"/>
                </a:cubicBezTo>
                <a:cubicBezTo>
                  <a:pt x="10" y="27"/>
                  <a:pt x="0" y="37"/>
                  <a:pt x="0" y="48"/>
                </a:cubicBezTo>
                <a:cubicBezTo>
                  <a:pt x="0" y="56"/>
                  <a:pt x="5" y="63"/>
                  <a:pt x="11" y="67"/>
                </a:cubicBezTo>
                <a:cubicBezTo>
                  <a:pt x="10" y="69"/>
                  <a:pt x="10" y="72"/>
                  <a:pt x="10" y="75"/>
                </a:cubicBezTo>
                <a:cubicBezTo>
                  <a:pt x="10" y="85"/>
                  <a:pt x="18" y="94"/>
                  <a:pt x="29" y="94"/>
                </a:cubicBezTo>
                <a:cubicBezTo>
                  <a:pt x="32" y="94"/>
                  <a:pt x="35" y="93"/>
                  <a:pt x="38" y="91"/>
                </a:cubicBezTo>
                <a:cubicBezTo>
                  <a:pt x="41" y="96"/>
                  <a:pt x="46" y="98"/>
                  <a:pt x="52" y="98"/>
                </a:cubicBezTo>
                <a:cubicBezTo>
                  <a:pt x="55" y="98"/>
                  <a:pt x="57" y="98"/>
                  <a:pt x="59" y="97"/>
                </a:cubicBezTo>
                <a:cubicBezTo>
                  <a:pt x="59" y="98"/>
                  <a:pt x="59" y="100"/>
                  <a:pt x="59" y="102"/>
                </a:cubicBezTo>
                <a:cubicBezTo>
                  <a:pt x="59" y="122"/>
                  <a:pt x="74" y="137"/>
                  <a:pt x="94" y="137"/>
                </a:cubicBezTo>
                <a:cubicBezTo>
                  <a:pt x="113" y="137"/>
                  <a:pt x="129" y="122"/>
                  <a:pt x="129" y="102"/>
                </a:cubicBezTo>
                <a:cubicBezTo>
                  <a:pt x="129" y="100"/>
                  <a:pt x="129" y="98"/>
                  <a:pt x="128" y="97"/>
                </a:cubicBezTo>
                <a:cubicBezTo>
                  <a:pt x="133" y="100"/>
                  <a:pt x="139" y="101"/>
                  <a:pt x="146" y="101"/>
                </a:cubicBezTo>
                <a:cubicBezTo>
                  <a:pt x="164" y="101"/>
                  <a:pt x="179" y="87"/>
                  <a:pt x="179" y="69"/>
                </a:cubicBezTo>
                <a:cubicBezTo>
                  <a:pt x="179" y="58"/>
                  <a:pt x="173" y="48"/>
                  <a:pt x="165" y="4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" cap="flat">
            <a:noFill/>
            <a:prstDash val="solid"/>
            <a:miter lim="800000"/>
            <a:headEnd/>
            <a:tailEnd/>
          </a:ln>
          <a:effectLst>
            <a:outerShdw blurRad="50800" dist="25400" dir="3660000" algn="tl" rotWithShape="0">
              <a:schemeClr val="tx1">
                <a:alpha val="50000"/>
              </a:scheme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1F48C-B097-48D5-B024-296A21420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52" y="6276249"/>
            <a:ext cx="3676207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8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60285E"/>
            </a:gs>
            <a:gs pos="87000">
              <a:srgbClr val="008DAA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2849" y="685788"/>
            <a:ext cx="12341307" cy="13398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1139" y="620682"/>
            <a:ext cx="11980861" cy="1470025"/>
          </a:xfrm>
        </p:spPr>
        <p:txBody>
          <a:bodyPr>
            <a:normAutofit fontScale="90000"/>
          </a:bodyPr>
          <a:lstStyle/>
          <a:p>
            <a:r>
              <a:rPr lang="en-US" sz="6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Craft Your Personal Mission Statement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32013" y="2279843"/>
            <a:ext cx="10127973" cy="124437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Who do I need to be everyday for the consistent embodiment and fulfillment of my Vision?</a:t>
            </a:r>
          </a:p>
        </p:txBody>
      </p:sp>
      <p:sp>
        <p:nvSpPr>
          <p:cNvPr id="7" name="Freeform 8"/>
          <p:cNvSpPr>
            <a:spLocks noChangeAspect="1"/>
          </p:cNvSpPr>
          <p:nvPr/>
        </p:nvSpPr>
        <p:spPr bwMode="auto">
          <a:xfrm>
            <a:off x="891442" y="1707636"/>
            <a:ext cx="11089419" cy="172547"/>
          </a:xfrm>
          <a:custGeom>
            <a:avLst/>
            <a:gdLst/>
            <a:ahLst/>
            <a:cxnLst>
              <a:cxn ang="0">
                <a:pos x="4" y="14"/>
              </a:cxn>
              <a:cxn ang="0">
                <a:pos x="356" y="14"/>
              </a:cxn>
              <a:cxn ang="0">
                <a:pos x="356" y="7"/>
              </a:cxn>
              <a:cxn ang="0">
                <a:pos x="4" y="8"/>
              </a:cxn>
              <a:cxn ang="0">
                <a:pos x="4" y="14"/>
              </a:cxn>
            </a:cxnLst>
            <a:rect l="0" t="0" r="r" b="b"/>
            <a:pathLst>
              <a:path w="361" h="15">
                <a:moveTo>
                  <a:pt x="4" y="14"/>
                </a:moveTo>
                <a:cubicBezTo>
                  <a:pt x="121" y="7"/>
                  <a:pt x="239" y="8"/>
                  <a:pt x="356" y="14"/>
                </a:cubicBezTo>
                <a:cubicBezTo>
                  <a:pt x="361" y="14"/>
                  <a:pt x="361" y="7"/>
                  <a:pt x="356" y="7"/>
                </a:cubicBezTo>
                <a:cubicBezTo>
                  <a:pt x="239" y="1"/>
                  <a:pt x="121" y="0"/>
                  <a:pt x="4" y="8"/>
                </a:cubicBezTo>
                <a:cubicBezTo>
                  <a:pt x="0" y="8"/>
                  <a:pt x="0" y="15"/>
                  <a:pt x="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E89382A3-5025-4FB5-84E0-9B57A8F2DEA9}"/>
              </a:ext>
            </a:extLst>
          </p:cNvPr>
          <p:cNvSpPr txBox="1">
            <a:spLocks/>
          </p:cNvSpPr>
          <p:nvPr/>
        </p:nvSpPr>
        <p:spPr>
          <a:xfrm>
            <a:off x="1137582" y="5376012"/>
            <a:ext cx="10127973" cy="861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42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chemeClr val="bg1"/>
                </a:solidFill>
              </a:rPr>
              <a:t>Every day I appreciate, educate and elevate.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E72C8F67-E894-4BC2-8797-7FF1FAE2D04D}"/>
              </a:ext>
            </a:extLst>
          </p:cNvPr>
          <p:cNvSpPr txBox="1">
            <a:spLocks/>
          </p:cNvSpPr>
          <p:nvPr/>
        </p:nvSpPr>
        <p:spPr>
          <a:xfrm>
            <a:off x="800479" y="3713355"/>
            <a:ext cx="10948847" cy="124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42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tx1"/>
                </a:solidFill>
              </a:rPr>
              <a:t>Vision: </a:t>
            </a:r>
          </a:p>
          <a:p>
            <a:pPr algn="l"/>
            <a:r>
              <a:rPr lang="en-US" sz="3600" i="1" dirty="0">
                <a:solidFill>
                  <a:schemeClr val="tx1"/>
                </a:solidFill>
              </a:rPr>
              <a:t>A world where everyone treats each other as “The One.”</a:t>
            </a:r>
          </a:p>
        </p:txBody>
      </p:sp>
    </p:spTree>
    <p:extLst>
      <p:ext uri="{BB962C8B-B14F-4D97-AF65-F5344CB8AC3E}">
        <p14:creationId xmlns:p14="http://schemas.microsoft.com/office/powerpoint/2010/main" val="30360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60285E"/>
            </a:gs>
            <a:gs pos="87000">
              <a:srgbClr val="008DAA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2849" y="685788"/>
            <a:ext cx="12341307" cy="13398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1139" y="620682"/>
            <a:ext cx="11980861" cy="1470025"/>
          </a:xfrm>
        </p:spPr>
        <p:txBody>
          <a:bodyPr>
            <a:normAutofit fontScale="90000"/>
          </a:bodyPr>
          <a:lstStyle/>
          <a:p>
            <a:r>
              <a:rPr lang="en-US" sz="6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Craft Your Personal Mission Statement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32013" y="2279843"/>
            <a:ext cx="10127973" cy="124437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Who do I need to be everyday for the consistent embodiment and fulfillment of my Vision?</a:t>
            </a:r>
          </a:p>
        </p:txBody>
      </p:sp>
      <p:sp>
        <p:nvSpPr>
          <p:cNvPr id="7" name="Freeform 8"/>
          <p:cNvSpPr>
            <a:spLocks noChangeAspect="1"/>
          </p:cNvSpPr>
          <p:nvPr/>
        </p:nvSpPr>
        <p:spPr bwMode="auto">
          <a:xfrm>
            <a:off x="891442" y="1707636"/>
            <a:ext cx="11089419" cy="172547"/>
          </a:xfrm>
          <a:custGeom>
            <a:avLst/>
            <a:gdLst/>
            <a:ahLst/>
            <a:cxnLst>
              <a:cxn ang="0">
                <a:pos x="4" y="14"/>
              </a:cxn>
              <a:cxn ang="0">
                <a:pos x="356" y="14"/>
              </a:cxn>
              <a:cxn ang="0">
                <a:pos x="356" y="7"/>
              </a:cxn>
              <a:cxn ang="0">
                <a:pos x="4" y="8"/>
              </a:cxn>
              <a:cxn ang="0">
                <a:pos x="4" y="14"/>
              </a:cxn>
            </a:cxnLst>
            <a:rect l="0" t="0" r="r" b="b"/>
            <a:pathLst>
              <a:path w="361" h="15">
                <a:moveTo>
                  <a:pt x="4" y="14"/>
                </a:moveTo>
                <a:cubicBezTo>
                  <a:pt x="121" y="7"/>
                  <a:pt x="239" y="8"/>
                  <a:pt x="356" y="14"/>
                </a:cubicBezTo>
                <a:cubicBezTo>
                  <a:pt x="361" y="14"/>
                  <a:pt x="361" y="7"/>
                  <a:pt x="356" y="7"/>
                </a:cubicBezTo>
                <a:cubicBezTo>
                  <a:pt x="239" y="1"/>
                  <a:pt x="121" y="0"/>
                  <a:pt x="4" y="8"/>
                </a:cubicBezTo>
                <a:cubicBezTo>
                  <a:pt x="0" y="8"/>
                  <a:pt x="0" y="15"/>
                  <a:pt x="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E89382A3-5025-4FB5-84E0-9B57A8F2DEA9}"/>
              </a:ext>
            </a:extLst>
          </p:cNvPr>
          <p:cNvSpPr txBox="1">
            <a:spLocks/>
          </p:cNvSpPr>
          <p:nvPr/>
        </p:nvSpPr>
        <p:spPr>
          <a:xfrm>
            <a:off x="730077" y="5246803"/>
            <a:ext cx="10127973" cy="124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42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i="1" dirty="0">
                <a:solidFill>
                  <a:schemeClr val="bg1"/>
                </a:solidFill>
              </a:rPr>
              <a:t>Your Mission Statement: _________________________________________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E72C8F67-E894-4BC2-8797-7FF1FAE2D04D}"/>
              </a:ext>
            </a:extLst>
          </p:cNvPr>
          <p:cNvSpPr txBox="1">
            <a:spLocks/>
          </p:cNvSpPr>
          <p:nvPr/>
        </p:nvSpPr>
        <p:spPr>
          <a:xfrm>
            <a:off x="800479" y="3713355"/>
            <a:ext cx="10948847" cy="124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42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>
                <a:solidFill>
                  <a:schemeClr val="tx1"/>
                </a:solidFill>
              </a:rPr>
              <a:t>Your Vision:</a:t>
            </a:r>
          </a:p>
          <a:p>
            <a:pPr algn="l"/>
            <a:r>
              <a:rPr lang="en-US" sz="3600" i="1" dirty="0">
                <a:solidFill>
                  <a:schemeClr val="tx1"/>
                </a:solidFill>
              </a:rPr>
              <a:t>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27485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Mind Map 1">
      <a:dk1>
        <a:sysClr val="windowText" lastClr="000000"/>
      </a:dk1>
      <a:lt1>
        <a:sysClr val="window" lastClr="FFFFFF"/>
      </a:lt1>
      <a:dk2>
        <a:srgbClr val="24468B"/>
      </a:dk2>
      <a:lt2>
        <a:srgbClr val="EEE1CC"/>
      </a:lt2>
      <a:accent1>
        <a:srgbClr val="1C3046"/>
      </a:accent1>
      <a:accent2>
        <a:srgbClr val="F9B30B"/>
      </a:accent2>
      <a:accent3>
        <a:srgbClr val="3D4A23"/>
      </a:accent3>
      <a:accent4>
        <a:srgbClr val="3E3A5C"/>
      </a:accent4>
      <a:accent5>
        <a:srgbClr val="8AA4C6"/>
      </a:accent5>
      <a:accent6>
        <a:srgbClr val="FF86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281</Words>
  <Application>Microsoft Office PowerPoint</Application>
  <PresentationFormat>Widescreen</PresentationFormat>
  <Paragraphs>120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Brain Dump!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Craft Your Personal Mission Statement</vt:lpstr>
      <vt:lpstr>Craft Your Personal Mission Statement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Fancy Nancy</dc:creator>
  <cp:lastModifiedBy>Fancy Nancy</cp:lastModifiedBy>
  <cp:revision>7</cp:revision>
  <dcterms:created xsi:type="dcterms:W3CDTF">2020-10-30T14:47:52Z</dcterms:created>
  <dcterms:modified xsi:type="dcterms:W3CDTF">2020-10-30T15:38:29Z</dcterms:modified>
</cp:coreProperties>
</file>